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7" r:id="rId2"/>
    <p:sldId id="256" r:id="rId3"/>
    <p:sldId id="297" r:id="rId4"/>
    <p:sldId id="296" r:id="rId5"/>
    <p:sldId id="262" r:id="rId6"/>
    <p:sldId id="263"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99" r:id="rId29"/>
    <p:sldId id="300" r:id="rId30"/>
    <p:sldId id="301" r:id="rId31"/>
    <p:sldId id="284" r:id="rId32"/>
    <p:sldId id="302" r:id="rId33"/>
    <p:sldId id="285" r:id="rId34"/>
    <p:sldId id="286" r:id="rId35"/>
    <p:sldId id="303" r:id="rId36"/>
    <p:sldId id="287" r:id="rId37"/>
    <p:sldId id="288" r:id="rId38"/>
    <p:sldId id="289" r:id="rId39"/>
    <p:sldId id="290" r:id="rId40"/>
    <p:sldId id="291" r:id="rId41"/>
    <p:sldId id="292" r:id="rId42"/>
    <p:sldId id="293" r:id="rId43"/>
    <p:sldId id="294" r:id="rId44"/>
    <p:sldId id="295" r:id="rId45"/>
    <p:sldId id="298"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A1E584-FE1E-694C-87EC-DAFEB7A6D84E}" v="38" dt="2025-08-27T13:37:49.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8"/>
    <p:restoredTop sz="85586"/>
  </p:normalViewPr>
  <p:slideViewPr>
    <p:cSldViewPr snapToGrid="0">
      <p:cViewPr varScale="1">
        <p:scale>
          <a:sx n="98" d="100"/>
          <a:sy n="98" d="100"/>
        </p:scale>
        <p:origin x="4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6EF49C68-3FB5-50D2-B8DC-FCA3A88792B8}"/>
    <pc:docChg chg="undo custSel addSld delSld modSld">
      <pc:chgData name="Johnny Ryan" userId="874082db-ab86-4e97-8577-862339cb002f" providerId="ADAL" clId="{6EF49C68-3FB5-50D2-B8DC-FCA3A88792B8}" dt="2025-08-27T13:37:49.199" v="948" actId="1076"/>
      <pc:docMkLst>
        <pc:docMk/>
      </pc:docMkLst>
      <pc:sldChg chg="addSp modSp">
        <pc:chgData name="Johnny Ryan" userId="874082db-ab86-4e97-8577-862339cb002f" providerId="ADAL" clId="{6EF49C68-3FB5-50D2-B8DC-FCA3A88792B8}" dt="2025-08-27T13:37:49.199" v="948" actId="1076"/>
        <pc:sldMkLst>
          <pc:docMk/>
          <pc:sldMk cId="2490713003" sldId="256"/>
        </pc:sldMkLst>
        <pc:picChg chg="add mod">
          <ac:chgData name="Johnny Ryan" userId="874082db-ab86-4e97-8577-862339cb002f" providerId="ADAL" clId="{6EF49C68-3FB5-50D2-B8DC-FCA3A88792B8}" dt="2025-08-27T13:37:49.199" v="948" actId="1076"/>
          <ac:picMkLst>
            <pc:docMk/>
            <pc:sldMk cId="2490713003" sldId="256"/>
            <ac:picMk id="5122" creationId="{B1237929-1F14-6535-5888-173ED87CC214}"/>
          </ac:picMkLst>
        </pc:picChg>
      </pc:sldChg>
      <pc:sldChg chg="modSp mod">
        <pc:chgData name="Johnny Ryan" userId="874082db-ab86-4e97-8577-862339cb002f" providerId="ADAL" clId="{6EF49C68-3FB5-50D2-B8DC-FCA3A88792B8}" dt="2025-08-27T12:13:44.262" v="106" actId="20577"/>
        <pc:sldMkLst>
          <pc:docMk/>
          <pc:sldMk cId="0" sldId="257"/>
        </pc:sldMkLst>
        <pc:spChg chg="mod">
          <ac:chgData name="Johnny Ryan" userId="874082db-ab86-4e97-8577-862339cb002f" providerId="ADAL" clId="{6EF49C68-3FB5-50D2-B8DC-FCA3A88792B8}" dt="2025-08-27T12:13:44.262" v="106" actId="20577"/>
          <ac:spMkLst>
            <pc:docMk/>
            <pc:sldMk cId="0" sldId="257"/>
            <ac:spMk id="4" creationId="{1D093853-130D-610A-118C-9CD4A263465F}"/>
          </ac:spMkLst>
        </pc:spChg>
        <pc:spChg chg="mod">
          <ac:chgData name="Johnny Ryan" userId="874082db-ab86-4e97-8577-862339cb002f" providerId="ADAL" clId="{6EF49C68-3FB5-50D2-B8DC-FCA3A88792B8}" dt="2025-08-27T12:12:43.307" v="22" actId="6549"/>
          <ac:spMkLst>
            <pc:docMk/>
            <pc:sldMk cId="0" sldId="257"/>
            <ac:spMk id="54" creationId="{00000000-0000-0000-0000-000000000000}"/>
          </ac:spMkLst>
        </pc:spChg>
      </pc:sldChg>
      <pc:sldChg chg="addSp delSp modSp mod">
        <pc:chgData name="Johnny Ryan" userId="874082db-ab86-4e97-8577-862339cb002f" providerId="ADAL" clId="{6EF49C68-3FB5-50D2-B8DC-FCA3A88792B8}" dt="2025-08-27T13:16:11.874" v="846"/>
        <pc:sldMkLst>
          <pc:docMk/>
          <pc:sldMk cId="0" sldId="258"/>
        </pc:sldMkLst>
        <pc:spChg chg="del">
          <ac:chgData name="Johnny Ryan" userId="874082db-ab86-4e97-8577-862339cb002f" providerId="ADAL" clId="{6EF49C68-3FB5-50D2-B8DC-FCA3A88792B8}" dt="2025-08-27T13:16:11.486" v="845" actId="478"/>
          <ac:spMkLst>
            <pc:docMk/>
            <pc:sldMk cId="0" sldId="258"/>
            <ac:spMk id="2" creationId="{6F0E8737-09DA-5E6C-BAA0-722A73BACA32}"/>
          </ac:spMkLst>
        </pc:spChg>
        <pc:spChg chg="add mod">
          <ac:chgData name="Johnny Ryan" userId="874082db-ab86-4e97-8577-862339cb002f" providerId="ADAL" clId="{6EF49C68-3FB5-50D2-B8DC-FCA3A88792B8}" dt="2025-08-27T13:16:11.874" v="846"/>
          <ac:spMkLst>
            <pc:docMk/>
            <pc:sldMk cId="0" sldId="258"/>
            <ac:spMk id="3" creationId="{930F8216-2FF9-9ECE-DC4C-6F71B4312C2F}"/>
          </ac:spMkLst>
        </pc:spChg>
        <pc:spChg chg="mod">
          <ac:chgData name="Johnny Ryan" userId="874082db-ab86-4e97-8577-862339cb002f" providerId="ADAL" clId="{6EF49C68-3FB5-50D2-B8DC-FCA3A88792B8}" dt="2025-08-27T13:15:59.162" v="844" actId="20577"/>
          <ac:spMkLst>
            <pc:docMk/>
            <pc:sldMk cId="0" sldId="258"/>
            <ac:spMk id="54" creationId="{00000000-0000-0000-0000-000000000000}"/>
          </ac:spMkLst>
        </pc:spChg>
      </pc:sldChg>
      <pc:sldChg chg="modSp mod">
        <pc:chgData name="Johnny Ryan" userId="874082db-ab86-4e97-8577-862339cb002f" providerId="ADAL" clId="{6EF49C68-3FB5-50D2-B8DC-FCA3A88792B8}" dt="2025-08-27T12:42:23.382" v="126" actId="1076"/>
        <pc:sldMkLst>
          <pc:docMk/>
          <pc:sldMk cId="2529446516" sldId="282"/>
        </pc:sldMkLst>
        <pc:picChg chg="mod">
          <ac:chgData name="Johnny Ryan" userId="874082db-ab86-4e97-8577-862339cb002f" providerId="ADAL" clId="{6EF49C68-3FB5-50D2-B8DC-FCA3A88792B8}" dt="2025-08-27T12:42:23.382" v="126" actId="1076"/>
          <ac:picMkLst>
            <pc:docMk/>
            <pc:sldMk cId="2529446516" sldId="282"/>
            <ac:picMk id="4" creationId="{5F5A0C99-A349-0DFC-3452-19274BA697FA}"/>
          </ac:picMkLst>
        </pc:picChg>
      </pc:sldChg>
      <pc:sldChg chg="addSp delSp modSp mod">
        <pc:chgData name="Johnny Ryan" userId="874082db-ab86-4e97-8577-862339cb002f" providerId="ADAL" clId="{6EF49C68-3FB5-50D2-B8DC-FCA3A88792B8}" dt="2025-08-27T13:07:22.115" v="356"/>
        <pc:sldMkLst>
          <pc:docMk/>
          <pc:sldMk cId="2798405721" sldId="285"/>
        </pc:sldMkLst>
        <pc:picChg chg="add mod">
          <ac:chgData name="Johnny Ryan" userId="874082db-ab86-4e97-8577-862339cb002f" providerId="ADAL" clId="{6EF49C68-3FB5-50D2-B8DC-FCA3A88792B8}" dt="2025-08-27T13:07:22.115" v="356"/>
          <ac:picMkLst>
            <pc:docMk/>
            <pc:sldMk cId="2798405721" sldId="285"/>
            <ac:picMk id="2" creationId="{E78F2320-A75C-538A-49AA-5AD81403958D}"/>
          </ac:picMkLst>
        </pc:picChg>
        <pc:picChg chg="del">
          <ac:chgData name="Johnny Ryan" userId="874082db-ab86-4e97-8577-862339cb002f" providerId="ADAL" clId="{6EF49C68-3FB5-50D2-B8DC-FCA3A88792B8}" dt="2025-08-27T13:07:21.865" v="355" actId="478"/>
          <ac:picMkLst>
            <pc:docMk/>
            <pc:sldMk cId="2798405721" sldId="285"/>
            <ac:picMk id="3" creationId="{3676E839-D7EA-EC8C-B456-8B2BCF1377D0}"/>
          </ac:picMkLst>
        </pc:picChg>
      </pc:sldChg>
      <pc:sldChg chg="addSp delSp modSp mod modNotesTx">
        <pc:chgData name="Johnny Ryan" userId="874082db-ab86-4e97-8577-862339cb002f" providerId="ADAL" clId="{6EF49C68-3FB5-50D2-B8DC-FCA3A88792B8}" dt="2025-08-27T13:11:22.830" v="792" actId="313"/>
        <pc:sldMkLst>
          <pc:docMk/>
          <pc:sldMk cId="1233623182" sldId="286"/>
        </pc:sldMkLst>
        <pc:picChg chg="add mod">
          <ac:chgData name="Johnny Ryan" userId="874082db-ab86-4e97-8577-862339cb002f" providerId="ADAL" clId="{6EF49C68-3FB5-50D2-B8DC-FCA3A88792B8}" dt="2025-08-27T13:07:25.121" v="359"/>
          <ac:picMkLst>
            <pc:docMk/>
            <pc:sldMk cId="1233623182" sldId="286"/>
            <ac:picMk id="2" creationId="{5F435C34-BBC2-B6CA-053D-308FFB287875}"/>
          </ac:picMkLst>
        </pc:picChg>
        <pc:picChg chg="del mod">
          <ac:chgData name="Johnny Ryan" userId="874082db-ab86-4e97-8577-862339cb002f" providerId="ADAL" clId="{6EF49C68-3FB5-50D2-B8DC-FCA3A88792B8}" dt="2025-08-27T13:07:24.847" v="358" actId="478"/>
          <ac:picMkLst>
            <pc:docMk/>
            <pc:sldMk cId="1233623182" sldId="286"/>
            <ac:picMk id="3" creationId="{3676E839-D7EA-EC8C-B456-8B2BCF1377D0}"/>
          </ac:picMkLst>
        </pc:picChg>
        <pc:picChg chg="del">
          <ac:chgData name="Johnny Ryan" userId="874082db-ab86-4e97-8577-862339cb002f" providerId="ADAL" clId="{6EF49C68-3FB5-50D2-B8DC-FCA3A88792B8}" dt="2025-08-27T13:07:07.294" v="353" actId="478"/>
          <ac:picMkLst>
            <pc:docMk/>
            <pc:sldMk cId="1233623182" sldId="286"/>
            <ac:picMk id="5" creationId="{6CA0CCCE-4813-3E8F-A654-0E27637D1B3B}"/>
          </ac:picMkLst>
        </pc:picChg>
        <pc:picChg chg="del">
          <ac:chgData name="Johnny Ryan" userId="874082db-ab86-4e97-8577-862339cb002f" providerId="ADAL" clId="{6EF49C68-3FB5-50D2-B8DC-FCA3A88792B8}" dt="2025-08-27T13:07:08.491" v="354" actId="478"/>
          <ac:picMkLst>
            <pc:docMk/>
            <pc:sldMk cId="1233623182" sldId="286"/>
            <ac:picMk id="6" creationId="{F1B158CD-99F2-57B5-441B-AF6371718730}"/>
          </ac:picMkLst>
        </pc:picChg>
        <pc:picChg chg="add mod">
          <ac:chgData name="Johnny Ryan" userId="874082db-ab86-4e97-8577-862339cb002f" providerId="ADAL" clId="{6EF49C68-3FB5-50D2-B8DC-FCA3A88792B8}" dt="2025-08-27T13:07:33.929" v="364" actId="1076"/>
          <ac:picMkLst>
            <pc:docMk/>
            <pc:sldMk cId="1233623182" sldId="286"/>
            <ac:picMk id="7" creationId="{DC6B7650-3B62-D5E9-C858-7D9924C82879}"/>
          </ac:picMkLst>
        </pc:picChg>
      </pc:sldChg>
      <pc:sldChg chg="addSp delSp modSp mod">
        <pc:chgData name="Johnny Ryan" userId="874082db-ab86-4e97-8577-862339cb002f" providerId="ADAL" clId="{6EF49C68-3FB5-50D2-B8DC-FCA3A88792B8}" dt="2025-08-27T13:27:04.486" v="940" actId="20577"/>
        <pc:sldMkLst>
          <pc:docMk/>
          <pc:sldMk cId="2703788093" sldId="298"/>
        </pc:sldMkLst>
        <pc:spChg chg="add mod">
          <ac:chgData name="Johnny Ryan" userId="874082db-ab86-4e97-8577-862339cb002f" providerId="ADAL" clId="{6EF49C68-3FB5-50D2-B8DC-FCA3A88792B8}" dt="2025-08-27T13:27:04.486" v="940" actId="20577"/>
          <ac:spMkLst>
            <pc:docMk/>
            <pc:sldMk cId="2703788093" sldId="298"/>
            <ac:spMk id="2" creationId="{450C50BF-B086-DE5C-A0FA-381B41DB7AA7}"/>
          </ac:spMkLst>
        </pc:spChg>
        <pc:spChg chg="mod">
          <ac:chgData name="Johnny Ryan" userId="874082db-ab86-4e97-8577-862339cb002f" providerId="ADAL" clId="{6EF49C68-3FB5-50D2-B8DC-FCA3A88792B8}" dt="2025-08-27T13:15:37.861" v="818" actId="1076"/>
          <ac:spMkLst>
            <pc:docMk/>
            <pc:sldMk cId="2703788093" sldId="298"/>
            <ac:spMk id="4" creationId="{9BC1944C-1BF8-9054-FCF5-B5948E1CAB67}"/>
          </ac:spMkLst>
        </pc:spChg>
        <pc:picChg chg="del">
          <ac:chgData name="Johnny Ryan" userId="874082db-ab86-4e97-8577-862339cb002f" providerId="ADAL" clId="{6EF49C68-3FB5-50D2-B8DC-FCA3A88792B8}" dt="2025-08-27T13:15:27.714" v="794" actId="478"/>
          <ac:picMkLst>
            <pc:docMk/>
            <pc:sldMk cId="2703788093" sldId="298"/>
            <ac:picMk id="6" creationId="{EA3F833F-80CE-FCB7-C13A-C352D6E472F0}"/>
          </ac:picMkLst>
        </pc:picChg>
        <pc:picChg chg="del">
          <ac:chgData name="Johnny Ryan" userId="874082db-ab86-4e97-8577-862339cb002f" providerId="ADAL" clId="{6EF49C68-3FB5-50D2-B8DC-FCA3A88792B8}" dt="2025-08-27T13:15:19.680" v="793" actId="478"/>
          <ac:picMkLst>
            <pc:docMk/>
            <pc:sldMk cId="2703788093" sldId="298"/>
            <ac:picMk id="8" creationId="{A98A1ACE-74AB-DA7B-D4A1-5C86A1E4B297}"/>
          </ac:picMkLst>
        </pc:picChg>
      </pc:sldChg>
      <pc:sldChg chg="addSp delSp modSp add mod">
        <pc:chgData name="Johnny Ryan" userId="874082db-ab86-4e97-8577-862339cb002f" providerId="ADAL" clId="{6EF49C68-3FB5-50D2-B8DC-FCA3A88792B8}" dt="2025-08-27T12:42:40.905" v="131" actId="1076"/>
        <pc:sldMkLst>
          <pc:docMk/>
          <pc:sldMk cId="2965536957" sldId="299"/>
        </pc:sldMkLst>
        <pc:picChg chg="add mod">
          <ac:chgData name="Johnny Ryan" userId="874082db-ab86-4e97-8577-862339cb002f" providerId="ADAL" clId="{6EF49C68-3FB5-50D2-B8DC-FCA3A88792B8}" dt="2025-08-27T12:42:32.887" v="129" actId="1076"/>
          <ac:picMkLst>
            <pc:docMk/>
            <pc:sldMk cId="2965536957" sldId="299"/>
            <ac:picMk id="3" creationId="{579121AB-A199-7E48-9683-47D3A42B656B}"/>
          </ac:picMkLst>
        </pc:picChg>
        <pc:picChg chg="del mod">
          <ac:chgData name="Johnny Ryan" userId="874082db-ab86-4e97-8577-862339cb002f" providerId="ADAL" clId="{6EF49C68-3FB5-50D2-B8DC-FCA3A88792B8}" dt="2025-08-27T12:40:15.665" v="109" actId="478"/>
          <ac:picMkLst>
            <pc:docMk/>
            <pc:sldMk cId="2965536957" sldId="299"/>
            <ac:picMk id="4" creationId="{B37AF461-1483-1CD0-87F9-572E363B213D}"/>
          </ac:picMkLst>
        </pc:picChg>
        <pc:picChg chg="add del mod">
          <ac:chgData name="Johnny Ryan" userId="874082db-ab86-4e97-8577-862339cb002f" providerId="ADAL" clId="{6EF49C68-3FB5-50D2-B8DC-FCA3A88792B8}" dt="2025-08-27T12:41:49.845" v="117" actId="478"/>
          <ac:picMkLst>
            <pc:docMk/>
            <pc:sldMk cId="2965536957" sldId="299"/>
            <ac:picMk id="6" creationId="{94B01300-38B5-C69D-A469-4D54CA6BF757}"/>
          </ac:picMkLst>
        </pc:picChg>
        <pc:picChg chg="add mod">
          <ac:chgData name="Johnny Ryan" userId="874082db-ab86-4e97-8577-862339cb002f" providerId="ADAL" clId="{6EF49C68-3FB5-50D2-B8DC-FCA3A88792B8}" dt="2025-08-27T12:42:40.905" v="131" actId="1076"/>
          <ac:picMkLst>
            <pc:docMk/>
            <pc:sldMk cId="2965536957" sldId="299"/>
            <ac:picMk id="8" creationId="{6C18184A-25BE-F701-9AE3-1557246740B4}"/>
          </ac:picMkLst>
        </pc:picChg>
        <pc:picChg chg="add mod modCrop">
          <ac:chgData name="Johnny Ryan" userId="874082db-ab86-4e97-8577-862339cb002f" providerId="ADAL" clId="{6EF49C68-3FB5-50D2-B8DC-FCA3A88792B8}" dt="2025-08-27T12:42:30.605" v="128" actId="732"/>
          <ac:picMkLst>
            <pc:docMk/>
            <pc:sldMk cId="2965536957" sldId="299"/>
            <ac:picMk id="9" creationId="{740D994F-7ED4-EE4C-C83E-9452136B5F66}"/>
          </ac:picMkLst>
        </pc:picChg>
      </pc:sldChg>
      <pc:sldChg chg="addSp modSp add mod modNotesTx">
        <pc:chgData name="Johnny Ryan" userId="874082db-ab86-4e97-8577-862339cb002f" providerId="ADAL" clId="{6EF49C68-3FB5-50D2-B8DC-FCA3A88792B8}" dt="2025-08-27T12:55:29.177" v="350" actId="14100"/>
        <pc:sldMkLst>
          <pc:docMk/>
          <pc:sldMk cId="23532471" sldId="300"/>
        </pc:sldMkLst>
        <pc:spChg chg="add mod">
          <ac:chgData name="Johnny Ryan" userId="874082db-ab86-4e97-8577-862339cb002f" providerId="ADAL" clId="{6EF49C68-3FB5-50D2-B8DC-FCA3A88792B8}" dt="2025-08-27T12:55:29.177" v="350" actId="14100"/>
          <ac:spMkLst>
            <pc:docMk/>
            <pc:sldMk cId="23532471" sldId="300"/>
            <ac:spMk id="4" creationId="{7E832471-C457-BEBD-3722-41A30CB5581C}"/>
          </ac:spMkLst>
        </pc:spChg>
      </pc:sldChg>
      <pc:sldChg chg="addSp delSp modSp add mod modNotesTx">
        <pc:chgData name="Johnny Ryan" userId="874082db-ab86-4e97-8577-862339cb002f" providerId="ADAL" clId="{6EF49C68-3FB5-50D2-B8DC-FCA3A88792B8}" dt="2025-08-27T12:55:32.244" v="351" actId="14100"/>
        <pc:sldMkLst>
          <pc:docMk/>
          <pc:sldMk cId="141127949" sldId="301"/>
        </pc:sldMkLst>
        <pc:spChg chg="mod">
          <ac:chgData name="Johnny Ryan" userId="874082db-ab86-4e97-8577-862339cb002f" providerId="ADAL" clId="{6EF49C68-3FB5-50D2-B8DC-FCA3A88792B8}" dt="2025-08-27T12:55:32.244" v="351" actId="14100"/>
          <ac:spMkLst>
            <pc:docMk/>
            <pc:sldMk cId="141127949" sldId="301"/>
            <ac:spMk id="4" creationId="{5694EAB3-2A14-A9B8-9959-9B2E852C7DB3}"/>
          </ac:spMkLst>
        </pc:spChg>
        <pc:picChg chg="del">
          <ac:chgData name="Johnny Ryan" userId="874082db-ab86-4e97-8577-862339cb002f" providerId="ADAL" clId="{6EF49C68-3FB5-50D2-B8DC-FCA3A88792B8}" dt="2025-08-27T12:48:41.363" v="167" actId="478"/>
          <ac:picMkLst>
            <pc:docMk/>
            <pc:sldMk cId="141127949" sldId="301"/>
            <ac:picMk id="3" creationId="{0BD7318B-4752-50F6-ED81-8827ED5ADA04}"/>
          </ac:picMkLst>
        </pc:picChg>
        <pc:picChg chg="del">
          <ac:chgData name="Johnny Ryan" userId="874082db-ab86-4e97-8577-862339cb002f" providerId="ADAL" clId="{6EF49C68-3FB5-50D2-B8DC-FCA3A88792B8}" dt="2025-08-27T12:48:40.429" v="166" actId="478"/>
          <ac:picMkLst>
            <pc:docMk/>
            <pc:sldMk cId="141127949" sldId="301"/>
            <ac:picMk id="8" creationId="{38C2E61B-E333-8875-C660-3224220E5E79}"/>
          </ac:picMkLst>
        </pc:picChg>
        <pc:picChg chg="add mod">
          <ac:chgData name="Johnny Ryan" userId="874082db-ab86-4e97-8577-862339cb002f" providerId="ADAL" clId="{6EF49C68-3FB5-50D2-B8DC-FCA3A88792B8}" dt="2025-08-27T12:49:15.934" v="175" actId="732"/>
          <ac:picMkLst>
            <pc:docMk/>
            <pc:sldMk cId="141127949" sldId="301"/>
            <ac:picMk id="1026" creationId="{1D40DE78-000A-F47B-6414-A31252CD3D77}"/>
          </ac:picMkLst>
        </pc:picChg>
      </pc:sldChg>
      <pc:sldChg chg="add del">
        <pc:chgData name="Johnny Ryan" userId="874082db-ab86-4e97-8577-862339cb002f" providerId="ADAL" clId="{6EF49C68-3FB5-50D2-B8DC-FCA3A88792B8}" dt="2025-08-27T12:48:42.837" v="169"/>
        <pc:sldMkLst>
          <pc:docMk/>
          <pc:sldMk cId="1173299878" sldId="302"/>
        </pc:sldMkLst>
      </pc:sldChg>
      <pc:sldChg chg="addSp delSp modSp new mod modNotesTx">
        <pc:chgData name="Johnny Ryan" userId="874082db-ab86-4e97-8577-862339cb002f" providerId="ADAL" clId="{6EF49C68-3FB5-50D2-B8DC-FCA3A88792B8}" dt="2025-08-27T12:53:47.088" v="344" actId="20577"/>
        <pc:sldMkLst>
          <pc:docMk/>
          <pc:sldMk cId="2339824899" sldId="302"/>
        </pc:sldMkLst>
        <pc:spChg chg="del">
          <ac:chgData name="Johnny Ryan" userId="874082db-ab86-4e97-8577-862339cb002f" providerId="ADAL" clId="{6EF49C68-3FB5-50D2-B8DC-FCA3A88792B8}" dt="2025-08-27T12:51:36.762" v="181" actId="478"/>
          <ac:spMkLst>
            <pc:docMk/>
            <pc:sldMk cId="2339824899" sldId="302"/>
            <ac:spMk id="2" creationId="{27463168-1F6F-409C-DEB9-FC0A32457C84}"/>
          </ac:spMkLst>
        </pc:spChg>
        <pc:spChg chg="del">
          <ac:chgData name="Johnny Ryan" userId="874082db-ab86-4e97-8577-862339cb002f" providerId="ADAL" clId="{6EF49C68-3FB5-50D2-B8DC-FCA3A88792B8}" dt="2025-08-27T12:51:35.995" v="180" actId="478"/>
          <ac:spMkLst>
            <pc:docMk/>
            <pc:sldMk cId="2339824899" sldId="302"/>
            <ac:spMk id="3" creationId="{4E84F2A6-3B57-EAF4-6FA9-35CB87121927}"/>
          </ac:spMkLst>
        </pc:spChg>
        <pc:picChg chg="add mod">
          <ac:chgData name="Johnny Ryan" userId="874082db-ab86-4e97-8577-862339cb002f" providerId="ADAL" clId="{6EF49C68-3FB5-50D2-B8DC-FCA3A88792B8}" dt="2025-08-27T12:51:40.150" v="182"/>
          <ac:picMkLst>
            <pc:docMk/>
            <pc:sldMk cId="2339824899" sldId="302"/>
            <ac:picMk id="4" creationId="{0B8B10D2-1477-D047-F44E-1CE48E7D3AD5}"/>
          </ac:picMkLst>
        </pc:picChg>
        <pc:picChg chg="add mod">
          <ac:chgData name="Johnny Ryan" userId="874082db-ab86-4e97-8577-862339cb002f" providerId="ADAL" clId="{6EF49C68-3FB5-50D2-B8DC-FCA3A88792B8}" dt="2025-08-27T12:51:50.876" v="185" actId="1076"/>
          <ac:picMkLst>
            <pc:docMk/>
            <pc:sldMk cId="2339824899" sldId="302"/>
            <ac:picMk id="2050" creationId="{2B272200-9929-2B93-FC48-C7269CB37F2C}"/>
          </ac:picMkLst>
        </pc:picChg>
      </pc:sldChg>
      <pc:sldChg chg="add">
        <pc:chgData name="Johnny Ryan" userId="874082db-ab86-4e97-8577-862339cb002f" providerId="ADAL" clId="{6EF49C68-3FB5-50D2-B8DC-FCA3A88792B8}" dt="2025-08-27T13:07:05.019" v="352"/>
        <pc:sldMkLst>
          <pc:docMk/>
          <pc:sldMk cId="4113054818" sldId="3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06E7F-5D21-6945-A95A-5DB0047A0AA4}"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84F23-01E2-084D-BEF6-104C0467718F}" type="slidenum">
              <a:rPr lang="en-US" smtClean="0"/>
              <a:t>‹#›</a:t>
            </a:fld>
            <a:endParaRPr lang="en-US"/>
          </a:p>
        </p:txBody>
      </p:sp>
    </p:spTree>
    <p:extLst>
      <p:ext uri="{BB962C8B-B14F-4D97-AF65-F5344CB8AC3E}">
        <p14:creationId xmlns:p14="http://schemas.microsoft.com/office/powerpoint/2010/main" val="1168093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Warning because latitude and longitude are angular measures, not linear. At the equator, 1° longitude ≈ 111 km. Near the poles, 1° longitude ≈ 0 km (because meridians converge).</a:t>
            </a:r>
          </a:p>
          <a:p>
            <a:endParaRPr lang="en-US" dirty="0"/>
          </a:p>
        </p:txBody>
      </p:sp>
      <p:sp>
        <p:nvSpPr>
          <p:cNvPr id="4" name="Slide Number Placeholder 3"/>
          <p:cNvSpPr>
            <a:spLocks noGrp="1"/>
          </p:cNvSpPr>
          <p:nvPr>
            <p:ph type="sldNum" sz="quarter" idx="5"/>
          </p:nvPr>
        </p:nvSpPr>
        <p:spPr/>
        <p:txBody>
          <a:bodyPr/>
          <a:lstStyle/>
          <a:p>
            <a:fld id="{60B84F23-01E2-084D-BEF6-104C0467718F}" type="slidenum">
              <a:rPr lang="en-US" smtClean="0"/>
              <a:t>29</a:t>
            </a:fld>
            <a:endParaRPr lang="en-US"/>
          </a:p>
        </p:txBody>
      </p:sp>
    </p:spTree>
    <p:extLst>
      <p:ext uri="{BB962C8B-B14F-4D97-AF65-F5344CB8AC3E}">
        <p14:creationId xmlns:p14="http://schemas.microsoft.com/office/powerpoint/2010/main" val="20216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27003-4BB4-1217-8B52-CF73BC35FF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3E4AD-B301-B888-4300-B24B4AD58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E3E3C-8532-359A-545C-AEBBB7A2CD3F}"/>
              </a:ext>
            </a:extLst>
          </p:cNvPr>
          <p:cNvSpPr>
            <a:spLocks noGrp="1"/>
          </p:cNvSpPr>
          <p:nvPr>
            <p:ph type="body" idx="1"/>
          </p:nvPr>
        </p:nvSpPr>
        <p:spPr/>
        <p:txBody>
          <a:bodyPr/>
          <a:lstStyle/>
          <a:p>
            <a:r>
              <a:rPr lang="en-US" dirty="0"/>
              <a:t>Warning because latitude and longitude are angular measures, not linear. At the equator, 1° longitude ≈ 111 km. Near the poles, 1° longitude ≈ 0 km (because meridians converge). For example, a 1° by 1° box at the equator covers ~12,300 km², while near the poles it covers close to zero.</a:t>
            </a:r>
          </a:p>
          <a:p>
            <a:endParaRPr lang="en-US" dirty="0"/>
          </a:p>
        </p:txBody>
      </p:sp>
      <p:sp>
        <p:nvSpPr>
          <p:cNvPr id="4" name="Slide Number Placeholder 3">
            <a:extLst>
              <a:ext uri="{FF2B5EF4-FFF2-40B4-BE49-F238E27FC236}">
                <a16:creationId xmlns:a16="http://schemas.microsoft.com/office/drawing/2014/main" id="{D28E5406-B15C-BD06-E6C6-17EE6670DD42}"/>
              </a:ext>
            </a:extLst>
          </p:cNvPr>
          <p:cNvSpPr>
            <a:spLocks noGrp="1"/>
          </p:cNvSpPr>
          <p:nvPr>
            <p:ph type="sldNum" sz="quarter" idx="5"/>
          </p:nvPr>
        </p:nvSpPr>
        <p:spPr/>
        <p:txBody>
          <a:bodyPr/>
          <a:lstStyle/>
          <a:p>
            <a:fld id="{60B84F23-01E2-084D-BEF6-104C0467718F}" type="slidenum">
              <a:rPr lang="en-US" smtClean="0"/>
              <a:t>30</a:t>
            </a:fld>
            <a:endParaRPr lang="en-US"/>
          </a:p>
        </p:txBody>
      </p:sp>
    </p:spTree>
    <p:extLst>
      <p:ext uri="{BB962C8B-B14F-4D97-AF65-F5344CB8AC3E}">
        <p14:creationId xmlns:p14="http://schemas.microsoft.com/office/powerpoint/2010/main" val="2206331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county level research – UTM is a good choice. D</a:t>
            </a:r>
            <a:r>
              <a:rPr lang="en-US" sz="1200" b="0" i="0" kern="1200" dirty="0">
                <a:solidFill>
                  <a:schemeClr val="tx1"/>
                </a:solidFill>
                <a:effectLst/>
                <a:latin typeface="+mn-lt"/>
                <a:ea typeface="+mn-ea"/>
                <a:cs typeface="+mn-cs"/>
              </a:rPr>
              <a:t>ivides the Earth into 60 zones, each 6° of longitude in width. So long as we are in the right zone, distortions should be minimal. </a:t>
            </a:r>
            <a:endParaRPr lang="en-US" dirty="0"/>
          </a:p>
        </p:txBody>
      </p:sp>
      <p:sp>
        <p:nvSpPr>
          <p:cNvPr id="4" name="Slide Number Placeholder 3"/>
          <p:cNvSpPr>
            <a:spLocks noGrp="1"/>
          </p:cNvSpPr>
          <p:nvPr>
            <p:ph type="sldNum" sz="quarter" idx="5"/>
          </p:nvPr>
        </p:nvSpPr>
        <p:spPr/>
        <p:txBody>
          <a:bodyPr/>
          <a:lstStyle/>
          <a:p>
            <a:fld id="{60B84F23-01E2-084D-BEF6-104C0467718F}" type="slidenum">
              <a:rPr lang="en-US" smtClean="0"/>
              <a:t>32</a:t>
            </a:fld>
            <a:endParaRPr lang="en-US"/>
          </a:p>
        </p:txBody>
      </p:sp>
    </p:spTree>
    <p:extLst>
      <p:ext uri="{BB962C8B-B14F-4D97-AF65-F5344CB8AC3E}">
        <p14:creationId xmlns:p14="http://schemas.microsoft.com/office/powerpoint/2010/main" val="3265857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a global water product derived from Landsat – assuming the grid cell size was 30 m (i.e. Landsat). But it was actually </a:t>
            </a:r>
            <a:r>
              <a:rPr lang="en-US" sz="1200" b="0" i="0" kern="1200" dirty="0">
                <a:solidFill>
                  <a:schemeClr val="tx1"/>
                </a:solidFill>
                <a:effectLst/>
                <a:latin typeface="+mn-lt"/>
                <a:ea typeface="+mn-ea"/>
                <a:cs typeface="+mn-cs"/>
              </a:rPr>
              <a:t>0.00025° × 0.00025° which means the grid cells were small at higher latitudes than at the equator. Caused us to overestimate area of water particularly at high latitudes. Subsequently corrected and now the numbers are right. “Assumptions are the mother of all f-ups!”</a:t>
            </a:r>
            <a:endParaRPr lang="en-US" dirty="0"/>
          </a:p>
        </p:txBody>
      </p:sp>
      <p:sp>
        <p:nvSpPr>
          <p:cNvPr id="4" name="Slide Number Placeholder 3"/>
          <p:cNvSpPr>
            <a:spLocks noGrp="1"/>
          </p:cNvSpPr>
          <p:nvPr>
            <p:ph type="sldNum" sz="quarter" idx="5"/>
          </p:nvPr>
        </p:nvSpPr>
        <p:spPr/>
        <p:txBody>
          <a:bodyPr/>
          <a:lstStyle/>
          <a:p>
            <a:fld id="{60B84F23-01E2-084D-BEF6-104C0467718F}" type="slidenum">
              <a:rPr lang="en-US" smtClean="0"/>
              <a:t>34</a:t>
            </a:fld>
            <a:endParaRPr lang="en-US"/>
          </a:p>
        </p:txBody>
      </p:sp>
    </p:spTree>
    <p:extLst>
      <p:ext uri="{BB962C8B-B14F-4D97-AF65-F5344CB8AC3E}">
        <p14:creationId xmlns:p14="http://schemas.microsoft.com/office/powerpoint/2010/main" val="296891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F937-4B88-D0CB-6E84-AE379446D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8C005F-4090-89ED-2435-C675BC5E27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F4FCC3-7321-DA3E-A8D6-70F469E59A2F}"/>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BCFD8313-C5F7-C7AC-27A5-468B01193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984A2-13FA-F0C3-2C8C-ACC3ED18C59F}"/>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743188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3E96-5BC3-E24B-C78B-B3A50A8E5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8873B9-BFCB-8DC4-127A-821063E9F7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FA39F-DEB5-1959-C573-ED570D00E05F}"/>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EF42BBAA-2D55-CF23-D97F-4ABC0032F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66BAB1-4834-3DB1-82B7-915D2B319AA2}"/>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107528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D32FE-E350-6AD4-A08C-520B49B1EB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1E0C74-7EBC-0FB8-5AB0-CC378C6B45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93067-32E2-F88D-FD07-1587A1B54F05}"/>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8EB7EC74-C0DD-BFB4-B382-A9B40DE82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1966E-A324-BFD2-E5BF-7BDB80AFB6C9}"/>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840315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9C85-C7F3-D1B9-C826-B0047B86D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66087-E1CA-2357-4553-C38D082B42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B651E-A404-BC53-257B-E38DB41E7EF5}"/>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4DFED621-105C-1EFC-7A0F-F367D139A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2D8C6-6CC7-E0B2-05D3-B8714B824609}"/>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228427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7D07-9E86-96ED-F866-26A72BACE0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6883BA-CBD3-2E28-AE9C-777B2E4F3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BA5BD5-2300-EC0D-0431-DEF406F3A8EF}"/>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BEBE6E25-A82A-621C-3D8D-EAF320DC0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23E0C-FF4D-3A03-FFCC-56FBC4EEF010}"/>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256524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7B59-1B0A-FC75-A9FE-33D9063D76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84D150-79D6-5937-75C7-535F6924EA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F5FCBF-73F9-90F9-7CF2-F36A5A8D84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4276B9-4CD5-B6DD-7B7F-331A28BBB989}"/>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6" name="Footer Placeholder 5">
            <a:extLst>
              <a:ext uri="{FF2B5EF4-FFF2-40B4-BE49-F238E27FC236}">
                <a16:creationId xmlns:a16="http://schemas.microsoft.com/office/drawing/2014/main" id="{F5C0D9BB-18D9-B0A3-EEC3-DE4C53018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516B50-C2C4-82DE-F8F9-0796D4611D45}"/>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1088988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9FC0-0F22-224B-0853-5637D614D1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20A085-53E1-A68B-5C0E-A7BBAA659E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6DA62B-C4E7-F57C-D4D8-C7F62F9529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89C27C-8625-3EA8-5189-B65B7BC182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D4DD1F-BD68-F55F-854E-86B09DF8E6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94154D-D6C4-1BDF-0639-F8C503BA7A27}"/>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8" name="Footer Placeholder 7">
            <a:extLst>
              <a:ext uri="{FF2B5EF4-FFF2-40B4-BE49-F238E27FC236}">
                <a16:creationId xmlns:a16="http://schemas.microsoft.com/office/drawing/2014/main" id="{EB3E0E98-301B-69C4-B1DA-C2F2F3B589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38E760-8155-2930-97E3-5A5C8F144B42}"/>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427819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8CCD-B18E-0544-791C-82E2DBE59C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8ED7EC-E108-682A-9FC3-28886829ADB8}"/>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4" name="Footer Placeholder 3">
            <a:extLst>
              <a:ext uri="{FF2B5EF4-FFF2-40B4-BE49-F238E27FC236}">
                <a16:creationId xmlns:a16="http://schemas.microsoft.com/office/drawing/2014/main" id="{55E3D5F4-AAC9-7781-CDEA-BA27B72A4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3DE6CE-8440-EE0A-3ECC-5264E5C715FD}"/>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2407274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EE3BF-F0F8-0B11-5C3B-864023112928}"/>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3" name="Footer Placeholder 2">
            <a:extLst>
              <a:ext uri="{FF2B5EF4-FFF2-40B4-BE49-F238E27FC236}">
                <a16:creationId xmlns:a16="http://schemas.microsoft.com/office/drawing/2014/main" id="{FE12061D-9A4F-6D44-050E-4B0B11EBF2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4205C7-7813-067E-9EFC-7D743AE87A21}"/>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364786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63E2-E7B2-F3F7-5125-8BBBC81E4B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617DF-8109-FB41-3DEE-49077E05F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9D1DBA-602D-E67E-E14D-5F029DB24C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285628-890C-AD38-8698-1854BD499A55}"/>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6" name="Footer Placeholder 5">
            <a:extLst>
              <a:ext uri="{FF2B5EF4-FFF2-40B4-BE49-F238E27FC236}">
                <a16:creationId xmlns:a16="http://schemas.microsoft.com/office/drawing/2014/main" id="{9EA5F3B1-D1C2-87D9-35E9-93666B9F4E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30A0-9ECC-F349-0B2D-1138E177F2EF}"/>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2146444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DACE-B221-89E4-FBFE-C62E1F1A3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7E313F-0CA4-1C04-A224-FBF6A66AE6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B6044B-A3D5-C3D0-CEF5-2B4302986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2146E9-41CF-3ED1-6F98-75050D7DD790}"/>
              </a:ext>
            </a:extLst>
          </p:cNvPr>
          <p:cNvSpPr>
            <a:spLocks noGrp="1"/>
          </p:cNvSpPr>
          <p:nvPr>
            <p:ph type="dt" sz="half" idx="10"/>
          </p:nvPr>
        </p:nvSpPr>
        <p:spPr/>
        <p:txBody>
          <a:bodyPr/>
          <a:lstStyle/>
          <a:p>
            <a:fld id="{761AEF88-08D0-DD49-B0C1-E74CC52C9E3F}" type="datetimeFigureOut">
              <a:rPr lang="en-US" smtClean="0"/>
              <a:t>8/27/25</a:t>
            </a:fld>
            <a:endParaRPr lang="en-US"/>
          </a:p>
        </p:txBody>
      </p:sp>
      <p:sp>
        <p:nvSpPr>
          <p:cNvPr id="6" name="Footer Placeholder 5">
            <a:extLst>
              <a:ext uri="{FF2B5EF4-FFF2-40B4-BE49-F238E27FC236}">
                <a16:creationId xmlns:a16="http://schemas.microsoft.com/office/drawing/2014/main" id="{349A9156-E8D5-6745-AF09-7213DAB80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F6B2E-0E49-8A06-E607-25AED1DCE750}"/>
              </a:ext>
            </a:extLst>
          </p:cNvPr>
          <p:cNvSpPr>
            <a:spLocks noGrp="1"/>
          </p:cNvSpPr>
          <p:nvPr>
            <p:ph type="sldNum" sz="quarter" idx="12"/>
          </p:nvPr>
        </p:nvSpPr>
        <p:spPr/>
        <p:txBody>
          <a:bodyPr/>
          <a:lstStyle/>
          <a:p>
            <a:fld id="{550C8D23-5E49-AF45-8B28-0D9E93E06117}" type="slidenum">
              <a:rPr lang="en-US" smtClean="0"/>
              <a:t>‹#›</a:t>
            </a:fld>
            <a:endParaRPr lang="en-US"/>
          </a:p>
        </p:txBody>
      </p:sp>
    </p:spTree>
    <p:extLst>
      <p:ext uri="{BB962C8B-B14F-4D97-AF65-F5344CB8AC3E}">
        <p14:creationId xmlns:p14="http://schemas.microsoft.com/office/powerpoint/2010/main" val="1169229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6FE55-B506-1007-A83C-8DFBFA82F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ECE337-3A4C-32FB-ED1E-6291279312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102AB-90E0-4ACC-FB73-58FA34F53E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1AEF88-08D0-DD49-B0C1-E74CC52C9E3F}" type="datetimeFigureOut">
              <a:rPr lang="en-US" smtClean="0"/>
              <a:t>8/27/25</a:t>
            </a:fld>
            <a:endParaRPr lang="en-US"/>
          </a:p>
        </p:txBody>
      </p:sp>
      <p:sp>
        <p:nvSpPr>
          <p:cNvPr id="5" name="Footer Placeholder 4">
            <a:extLst>
              <a:ext uri="{FF2B5EF4-FFF2-40B4-BE49-F238E27FC236}">
                <a16:creationId xmlns:a16="http://schemas.microsoft.com/office/drawing/2014/main" id="{047FBAC0-972B-E3A9-702A-43E1AD76B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DE4AA3-F243-08B0-F778-6E8ABE85E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C8D23-5E49-AF45-8B28-0D9E93E06117}" type="slidenum">
              <a:rPr lang="en-US" smtClean="0"/>
              <a:t>‹#›</a:t>
            </a:fld>
            <a:endParaRPr lang="en-US"/>
          </a:p>
        </p:txBody>
      </p:sp>
    </p:spTree>
    <p:extLst>
      <p:ext uri="{BB962C8B-B14F-4D97-AF65-F5344CB8AC3E}">
        <p14:creationId xmlns:p14="http://schemas.microsoft.com/office/powerpoint/2010/main" val="876741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2: Vector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752E311-C5A8-9BC9-0F86-F3D689222846}"/>
              </a:ext>
            </a:extLst>
          </p:cNvPr>
          <p:cNvPicPr>
            <a:picLocks noChangeAspect="1"/>
          </p:cNvPicPr>
          <p:nvPr/>
        </p:nvPicPr>
        <p:blipFill>
          <a:blip r:embed="rId2"/>
          <a:stretch>
            <a:fillRect/>
          </a:stretch>
        </p:blipFill>
        <p:spPr>
          <a:xfrm>
            <a:off x="450424" y="142247"/>
            <a:ext cx="11291152" cy="4149969"/>
          </a:xfrm>
          <a:prstGeom prst="rect">
            <a:avLst/>
          </a:prstGeom>
        </p:spPr>
      </p:pic>
      <p:pic>
        <p:nvPicPr>
          <p:cNvPr id="6" name="Picture 5" descr="Table&#10;&#10;Description automatically generated">
            <a:extLst>
              <a:ext uri="{FF2B5EF4-FFF2-40B4-BE49-F238E27FC236}">
                <a16:creationId xmlns:a16="http://schemas.microsoft.com/office/drawing/2014/main" id="{B27B2898-BC92-6A15-BC24-D1EB5DB50C1B}"/>
              </a:ext>
            </a:extLst>
          </p:cNvPr>
          <p:cNvPicPr>
            <a:picLocks noChangeAspect="1"/>
          </p:cNvPicPr>
          <p:nvPr/>
        </p:nvPicPr>
        <p:blipFill>
          <a:blip r:embed="rId3"/>
          <a:stretch>
            <a:fillRect/>
          </a:stretch>
        </p:blipFill>
        <p:spPr>
          <a:xfrm>
            <a:off x="3016494" y="4292216"/>
            <a:ext cx="6159012" cy="2362502"/>
          </a:xfrm>
          <a:prstGeom prst="rect">
            <a:avLst/>
          </a:prstGeom>
        </p:spPr>
      </p:pic>
      <p:sp>
        <p:nvSpPr>
          <p:cNvPr id="2" name="Rectangle 1">
            <a:extLst>
              <a:ext uri="{FF2B5EF4-FFF2-40B4-BE49-F238E27FC236}">
                <a16:creationId xmlns:a16="http://schemas.microsoft.com/office/drawing/2014/main" id="{1A8EE230-F4DF-A536-BC5E-0A18231772B9}"/>
              </a:ext>
            </a:extLst>
          </p:cNvPr>
          <p:cNvSpPr/>
          <p:nvPr/>
        </p:nvSpPr>
        <p:spPr>
          <a:xfrm>
            <a:off x="450424" y="1524000"/>
            <a:ext cx="11108530" cy="2768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with medium confidence">
            <a:extLst>
              <a:ext uri="{FF2B5EF4-FFF2-40B4-BE49-F238E27FC236}">
                <a16:creationId xmlns:a16="http://schemas.microsoft.com/office/drawing/2014/main" id="{36C90885-A3A2-D7CE-5BD9-E0001FF77B9E}"/>
              </a:ext>
            </a:extLst>
          </p:cNvPr>
          <p:cNvPicPr>
            <a:picLocks noChangeAspect="1"/>
          </p:cNvPicPr>
          <p:nvPr/>
        </p:nvPicPr>
        <p:blipFill>
          <a:blip r:embed="rId4"/>
          <a:stretch>
            <a:fillRect/>
          </a:stretch>
        </p:blipFill>
        <p:spPr>
          <a:xfrm>
            <a:off x="450423" y="1524000"/>
            <a:ext cx="11226979" cy="1921120"/>
          </a:xfrm>
          <a:prstGeom prst="rect">
            <a:avLst/>
          </a:prstGeom>
        </p:spPr>
      </p:pic>
    </p:spTree>
    <p:extLst>
      <p:ext uri="{BB962C8B-B14F-4D97-AF65-F5344CB8AC3E}">
        <p14:creationId xmlns:p14="http://schemas.microsoft.com/office/powerpoint/2010/main" val="1369646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BABE543-CDDE-0BB2-C599-2ACE6C42A257}"/>
              </a:ext>
            </a:extLst>
          </p:cNvPr>
          <p:cNvPicPr>
            <a:picLocks noChangeAspect="1"/>
          </p:cNvPicPr>
          <p:nvPr/>
        </p:nvPicPr>
        <p:blipFill>
          <a:blip r:embed="rId2"/>
          <a:stretch>
            <a:fillRect/>
          </a:stretch>
        </p:blipFill>
        <p:spPr>
          <a:xfrm>
            <a:off x="104041" y="117231"/>
            <a:ext cx="10502701" cy="5392615"/>
          </a:xfrm>
          <a:prstGeom prst="rect">
            <a:avLst/>
          </a:prstGeom>
        </p:spPr>
      </p:pic>
      <p:pic>
        <p:nvPicPr>
          <p:cNvPr id="6" name="Picture 5" descr="Table&#10;&#10;Description automatically generated">
            <a:extLst>
              <a:ext uri="{FF2B5EF4-FFF2-40B4-BE49-F238E27FC236}">
                <a16:creationId xmlns:a16="http://schemas.microsoft.com/office/drawing/2014/main" id="{B27B2898-BC92-6A15-BC24-D1EB5DB50C1B}"/>
              </a:ext>
            </a:extLst>
          </p:cNvPr>
          <p:cNvPicPr>
            <a:picLocks noChangeAspect="1"/>
          </p:cNvPicPr>
          <p:nvPr/>
        </p:nvPicPr>
        <p:blipFill>
          <a:blip r:embed="rId3"/>
          <a:stretch>
            <a:fillRect/>
          </a:stretch>
        </p:blipFill>
        <p:spPr>
          <a:xfrm>
            <a:off x="5928947" y="4328595"/>
            <a:ext cx="6159012" cy="2362502"/>
          </a:xfrm>
          <a:prstGeom prst="rect">
            <a:avLst/>
          </a:prstGeom>
        </p:spPr>
      </p:pic>
    </p:spTree>
    <p:extLst>
      <p:ext uri="{BB962C8B-B14F-4D97-AF65-F5344CB8AC3E}">
        <p14:creationId xmlns:p14="http://schemas.microsoft.com/office/powerpoint/2010/main" val="92449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BABE543-CDDE-0BB2-C599-2ACE6C42A257}"/>
              </a:ext>
            </a:extLst>
          </p:cNvPr>
          <p:cNvPicPr>
            <a:picLocks noChangeAspect="1"/>
          </p:cNvPicPr>
          <p:nvPr/>
        </p:nvPicPr>
        <p:blipFill>
          <a:blip r:embed="rId2"/>
          <a:stretch>
            <a:fillRect/>
          </a:stretch>
        </p:blipFill>
        <p:spPr>
          <a:xfrm>
            <a:off x="104041" y="117231"/>
            <a:ext cx="10502701" cy="5392615"/>
          </a:xfrm>
          <a:prstGeom prst="rect">
            <a:avLst/>
          </a:prstGeom>
        </p:spPr>
      </p:pic>
      <p:sp>
        <p:nvSpPr>
          <p:cNvPr id="3" name="Rectangle 2">
            <a:extLst>
              <a:ext uri="{FF2B5EF4-FFF2-40B4-BE49-F238E27FC236}">
                <a16:creationId xmlns:a16="http://schemas.microsoft.com/office/drawing/2014/main" id="{0A3D1984-4EAE-3E7B-E84A-A6A4ECADBC08}"/>
              </a:ext>
            </a:extLst>
          </p:cNvPr>
          <p:cNvSpPr/>
          <p:nvPr/>
        </p:nvSpPr>
        <p:spPr>
          <a:xfrm>
            <a:off x="238821" y="1652952"/>
            <a:ext cx="11108530" cy="385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8600FFA8-9DFD-ABAA-F540-1BDA0ECB61E1}"/>
              </a:ext>
            </a:extLst>
          </p:cNvPr>
          <p:cNvPicPr>
            <a:picLocks noChangeAspect="1"/>
          </p:cNvPicPr>
          <p:nvPr/>
        </p:nvPicPr>
        <p:blipFill rotWithShape="1">
          <a:blip r:embed="rId3"/>
          <a:srcRect b="85253"/>
          <a:stretch/>
        </p:blipFill>
        <p:spPr>
          <a:xfrm>
            <a:off x="238820" y="1652952"/>
            <a:ext cx="11740173" cy="1113694"/>
          </a:xfrm>
          <a:prstGeom prst="rect">
            <a:avLst/>
          </a:prstGeom>
        </p:spPr>
      </p:pic>
      <p:sp>
        <p:nvSpPr>
          <p:cNvPr id="8" name="Rectangle 7">
            <a:extLst>
              <a:ext uri="{FF2B5EF4-FFF2-40B4-BE49-F238E27FC236}">
                <a16:creationId xmlns:a16="http://schemas.microsoft.com/office/drawing/2014/main" id="{59E782DF-29F8-87D6-B662-5F2F28695FE0}"/>
              </a:ext>
            </a:extLst>
          </p:cNvPr>
          <p:cNvSpPr/>
          <p:nvPr/>
        </p:nvSpPr>
        <p:spPr>
          <a:xfrm>
            <a:off x="104041" y="2766645"/>
            <a:ext cx="9673005" cy="3974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able&#10;&#10;Description automatically generated">
            <a:extLst>
              <a:ext uri="{FF2B5EF4-FFF2-40B4-BE49-F238E27FC236}">
                <a16:creationId xmlns:a16="http://schemas.microsoft.com/office/drawing/2014/main" id="{F9F03300-C7F4-9A04-93A9-1486DCD30FF8}"/>
              </a:ext>
            </a:extLst>
          </p:cNvPr>
          <p:cNvPicPr>
            <a:picLocks noChangeAspect="1"/>
          </p:cNvPicPr>
          <p:nvPr/>
        </p:nvPicPr>
        <p:blipFill rotWithShape="1">
          <a:blip r:embed="rId4"/>
          <a:srcRect l="4134" b="1252"/>
          <a:stretch/>
        </p:blipFill>
        <p:spPr>
          <a:xfrm>
            <a:off x="8827477" y="1494138"/>
            <a:ext cx="2321152" cy="5129401"/>
          </a:xfrm>
          <a:prstGeom prst="rect">
            <a:avLst/>
          </a:prstGeom>
        </p:spPr>
      </p:pic>
    </p:spTree>
    <p:extLst>
      <p:ext uri="{BB962C8B-B14F-4D97-AF65-F5344CB8AC3E}">
        <p14:creationId xmlns:p14="http://schemas.microsoft.com/office/powerpoint/2010/main" val="419227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BABE543-CDDE-0BB2-C599-2ACE6C42A257}"/>
              </a:ext>
            </a:extLst>
          </p:cNvPr>
          <p:cNvPicPr>
            <a:picLocks noChangeAspect="1"/>
          </p:cNvPicPr>
          <p:nvPr/>
        </p:nvPicPr>
        <p:blipFill rotWithShape="1">
          <a:blip r:embed="rId2"/>
          <a:srcRect b="87826"/>
          <a:stretch/>
        </p:blipFill>
        <p:spPr>
          <a:xfrm>
            <a:off x="104041" y="117232"/>
            <a:ext cx="10502701" cy="656492"/>
          </a:xfrm>
          <a:prstGeom prst="rect">
            <a:avLst/>
          </a:prstGeom>
        </p:spPr>
      </p:pic>
      <p:pic>
        <p:nvPicPr>
          <p:cNvPr id="12" name="Picture 11" descr="Graphical user interface, text, application, Teams&#10;&#10;Description automatically generated">
            <a:extLst>
              <a:ext uri="{FF2B5EF4-FFF2-40B4-BE49-F238E27FC236}">
                <a16:creationId xmlns:a16="http://schemas.microsoft.com/office/drawing/2014/main" id="{D6D3D5C8-803B-3066-B6BD-704FFD3D3103}"/>
              </a:ext>
            </a:extLst>
          </p:cNvPr>
          <p:cNvPicPr>
            <a:picLocks noChangeAspect="1"/>
          </p:cNvPicPr>
          <p:nvPr/>
        </p:nvPicPr>
        <p:blipFill>
          <a:blip r:embed="rId3"/>
          <a:stretch>
            <a:fillRect/>
          </a:stretch>
        </p:blipFill>
        <p:spPr>
          <a:xfrm>
            <a:off x="104041" y="773724"/>
            <a:ext cx="10587405" cy="3141738"/>
          </a:xfrm>
          <a:prstGeom prst="rect">
            <a:avLst/>
          </a:prstGeom>
        </p:spPr>
      </p:pic>
    </p:spTree>
    <p:extLst>
      <p:ext uri="{BB962C8B-B14F-4D97-AF65-F5344CB8AC3E}">
        <p14:creationId xmlns:p14="http://schemas.microsoft.com/office/powerpoint/2010/main" val="86148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BABE543-CDDE-0BB2-C599-2ACE6C42A257}"/>
              </a:ext>
            </a:extLst>
          </p:cNvPr>
          <p:cNvPicPr>
            <a:picLocks noChangeAspect="1"/>
          </p:cNvPicPr>
          <p:nvPr/>
        </p:nvPicPr>
        <p:blipFill rotWithShape="1">
          <a:blip r:embed="rId2"/>
          <a:srcRect b="87826"/>
          <a:stretch/>
        </p:blipFill>
        <p:spPr>
          <a:xfrm>
            <a:off x="104041" y="117232"/>
            <a:ext cx="10502701" cy="656492"/>
          </a:xfrm>
          <a:prstGeom prst="rect">
            <a:avLst/>
          </a:prstGeom>
        </p:spPr>
      </p:pic>
      <p:pic>
        <p:nvPicPr>
          <p:cNvPr id="12" name="Picture 11" descr="Graphical user interface, text, application, Teams&#10;&#10;Description automatically generated">
            <a:extLst>
              <a:ext uri="{FF2B5EF4-FFF2-40B4-BE49-F238E27FC236}">
                <a16:creationId xmlns:a16="http://schemas.microsoft.com/office/drawing/2014/main" id="{D6D3D5C8-803B-3066-B6BD-704FFD3D3103}"/>
              </a:ext>
            </a:extLst>
          </p:cNvPr>
          <p:cNvPicPr>
            <a:picLocks noChangeAspect="1"/>
          </p:cNvPicPr>
          <p:nvPr/>
        </p:nvPicPr>
        <p:blipFill rotWithShape="1">
          <a:blip r:embed="rId3"/>
          <a:srcRect b="81716"/>
          <a:stretch/>
        </p:blipFill>
        <p:spPr>
          <a:xfrm>
            <a:off x="104041" y="773724"/>
            <a:ext cx="10587405" cy="574430"/>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508EA5E7-0C86-EDC9-B5B0-31EEFDF782CE}"/>
              </a:ext>
            </a:extLst>
          </p:cNvPr>
          <p:cNvPicPr>
            <a:picLocks noChangeAspect="1"/>
          </p:cNvPicPr>
          <p:nvPr/>
        </p:nvPicPr>
        <p:blipFill>
          <a:blip r:embed="rId4"/>
          <a:stretch>
            <a:fillRect/>
          </a:stretch>
        </p:blipFill>
        <p:spPr>
          <a:xfrm>
            <a:off x="104040" y="1348154"/>
            <a:ext cx="10502701" cy="3940095"/>
          </a:xfrm>
          <a:prstGeom prst="rect">
            <a:avLst/>
          </a:prstGeom>
        </p:spPr>
      </p:pic>
    </p:spTree>
    <p:extLst>
      <p:ext uri="{BB962C8B-B14F-4D97-AF65-F5344CB8AC3E}">
        <p14:creationId xmlns:p14="http://schemas.microsoft.com/office/powerpoint/2010/main" val="71926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594C758-192D-D9B6-77B1-16A307024468}"/>
              </a:ext>
            </a:extLst>
          </p:cNvPr>
          <p:cNvPicPr>
            <a:picLocks noChangeAspect="1"/>
          </p:cNvPicPr>
          <p:nvPr/>
        </p:nvPicPr>
        <p:blipFill rotWithShape="1">
          <a:blip r:embed="rId2"/>
          <a:srcRect b="71910"/>
          <a:stretch/>
        </p:blipFill>
        <p:spPr>
          <a:xfrm>
            <a:off x="263735" y="150737"/>
            <a:ext cx="10208819" cy="2393171"/>
          </a:xfrm>
          <a:prstGeom prst="rect">
            <a:avLst/>
          </a:prstGeom>
        </p:spPr>
      </p:pic>
    </p:spTree>
    <p:extLst>
      <p:ext uri="{BB962C8B-B14F-4D97-AF65-F5344CB8AC3E}">
        <p14:creationId xmlns:p14="http://schemas.microsoft.com/office/powerpoint/2010/main" val="92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594C758-192D-D9B6-77B1-16A307024468}"/>
              </a:ext>
            </a:extLst>
          </p:cNvPr>
          <p:cNvPicPr>
            <a:picLocks noChangeAspect="1"/>
          </p:cNvPicPr>
          <p:nvPr/>
        </p:nvPicPr>
        <p:blipFill rotWithShape="1">
          <a:blip r:embed="rId2"/>
          <a:srcRect b="26775"/>
          <a:stretch/>
        </p:blipFill>
        <p:spPr>
          <a:xfrm>
            <a:off x="263735" y="150737"/>
            <a:ext cx="10573322" cy="6461078"/>
          </a:xfrm>
          <a:prstGeom prst="rect">
            <a:avLst/>
          </a:prstGeom>
        </p:spPr>
      </p:pic>
    </p:spTree>
    <p:extLst>
      <p:ext uri="{BB962C8B-B14F-4D97-AF65-F5344CB8AC3E}">
        <p14:creationId xmlns:p14="http://schemas.microsoft.com/office/powerpoint/2010/main" val="955599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594C758-192D-D9B6-77B1-16A307024468}"/>
              </a:ext>
            </a:extLst>
          </p:cNvPr>
          <p:cNvPicPr>
            <a:picLocks noChangeAspect="1"/>
          </p:cNvPicPr>
          <p:nvPr/>
        </p:nvPicPr>
        <p:blipFill rotWithShape="1">
          <a:blip r:embed="rId2"/>
          <a:srcRect b="92688"/>
          <a:stretch/>
        </p:blipFill>
        <p:spPr>
          <a:xfrm>
            <a:off x="263735" y="150738"/>
            <a:ext cx="10208819" cy="622986"/>
          </a:xfrm>
          <a:prstGeom prst="rect">
            <a:avLst/>
          </a:prstGeom>
        </p:spPr>
      </p:pic>
      <p:pic>
        <p:nvPicPr>
          <p:cNvPr id="3" name="Picture 2" descr="Graphical user interface, text, table&#10;&#10;Description automatically generated with medium confidence">
            <a:extLst>
              <a:ext uri="{FF2B5EF4-FFF2-40B4-BE49-F238E27FC236}">
                <a16:creationId xmlns:a16="http://schemas.microsoft.com/office/drawing/2014/main" id="{8556819D-CDE9-53E0-EA6C-21A789DEAC93}"/>
              </a:ext>
            </a:extLst>
          </p:cNvPr>
          <p:cNvPicPr>
            <a:picLocks noChangeAspect="1"/>
          </p:cNvPicPr>
          <p:nvPr/>
        </p:nvPicPr>
        <p:blipFill>
          <a:blip r:embed="rId3"/>
          <a:stretch>
            <a:fillRect/>
          </a:stretch>
        </p:blipFill>
        <p:spPr>
          <a:xfrm>
            <a:off x="263734" y="773723"/>
            <a:ext cx="11157437" cy="4747845"/>
          </a:xfrm>
          <a:prstGeom prst="rect">
            <a:avLst/>
          </a:prstGeom>
        </p:spPr>
      </p:pic>
    </p:spTree>
    <p:extLst>
      <p:ext uri="{BB962C8B-B14F-4D97-AF65-F5344CB8AC3E}">
        <p14:creationId xmlns:p14="http://schemas.microsoft.com/office/powerpoint/2010/main" val="1759138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594C758-192D-D9B6-77B1-16A307024468}"/>
              </a:ext>
            </a:extLst>
          </p:cNvPr>
          <p:cNvPicPr>
            <a:picLocks noChangeAspect="1"/>
          </p:cNvPicPr>
          <p:nvPr/>
        </p:nvPicPr>
        <p:blipFill rotWithShape="1">
          <a:blip r:embed="rId2"/>
          <a:srcRect b="92688"/>
          <a:stretch/>
        </p:blipFill>
        <p:spPr>
          <a:xfrm>
            <a:off x="263735" y="150738"/>
            <a:ext cx="10208819" cy="622986"/>
          </a:xfrm>
          <a:prstGeom prst="rect">
            <a:avLst/>
          </a:prstGeom>
        </p:spPr>
      </p:pic>
      <p:pic>
        <p:nvPicPr>
          <p:cNvPr id="5" name="Picture 4" descr="Graphical user interface, application, table&#10;&#10;Description automatically generated">
            <a:extLst>
              <a:ext uri="{FF2B5EF4-FFF2-40B4-BE49-F238E27FC236}">
                <a16:creationId xmlns:a16="http://schemas.microsoft.com/office/drawing/2014/main" id="{DF7C7E25-680E-7A02-F714-5FFD44DD6A7D}"/>
              </a:ext>
            </a:extLst>
          </p:cNvPr>
          <p:cNvPicPr>
            <a:picLocks noChangeAspect="1"/>
          </p:cNvPicPr>
          <p:nvPr/>
        </p:nvPicPr>
        <p:blipFill>
          <a:blip r:embed="rId3"/>
          <a:stretch>
            <a:fillRect/>
          </a:stretch>
        </p:blipFill>
        <p:spPr>
          <a:xfrm>
            <a:off x="263735" y="863600"/>
            <a:ext cx="10726614" cy="2383692"/>
          </a:xfrm>
          <a:prstGeom prst="rect">
            <a:avLst/>
          </a:prstGeom>
        </p:spPr>
      </p:pic>
    </p:spTree>
    <p:extLst>
      <p:ext uri="{BB962C8B-B14F-4D97-AF65-F5344CB8AC3E}">
        <p14:creationId xmlns:p14="http://schemas.microsoft.com/office/powerpoint/2010/main" val="1690243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11999DC-D906-95B2-0478-B280604F8BA6}"/>
              </a:ext>
            </a:extLst>
          </p:cNvPr>
          <p:cNvPicPr>
            <a:picLocks noChangeAspect="1"/>
          </p:cNvPicPr>
          <p:nvPr/>
        </p:nvPicPr>
        <p:blipFill rotWithShape="1">
          <a:blip r:embed="rId2"/>
          <a:srcRect b="36174"/>
          <a:stretch/>
        </p:blipFill>
        <p:spPr>
          <a:xfrm>
            <a:off x="208084" y="130783"/>
            <a:ext cx="11073704" cy="2999279"/>
          </a:xfrm>
          <a:prstGeom prst="rect">
            <a:avLst/>
          </a:prstGeom>
        </p:spPr>
      </p:pic>
    </p:spTree>
    <p:extLst>
      <p:ext uri="{BB962C8B-B14F-4D97-AF65-F5344CB8AC3E}">
        <p14:creationId xmlns:p14="http://schemas.microsoft.com/office/powerpoint/2010/main" val="347701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93DC606A-9465-DA7F-35BF-778BF2957811}"/>
              </a:ext>
            </a:extLst>
          </p:cNvPr>
          <p:cNvPicPr>
            <a:picLocks noChangeAspect="1"/>
          </p:cNvPicPr>
          <p:nvPr/>
        </p:nvPicPr>
        <p:blipFill rotWithShape="1">
          <a:blip r:embed="rId2"/>
          <a:srcRect b="73883"/>
          <a:stretch/>
        </p:blipFill>
        <p:spPr>
          <a:xfrm>
            <a:off x="163779" y="51038"/>
            <a:ext cx="11746867" cy="2204506"/>
          </a:xfrm>
          <a:prstGeom prst="rect">
            <a:avLst/>
          </a:prstGeom>
        </p:spPr>
      </p:pic>
      <p:pic>
        <p:nvPicPr>
          <p:cNvPr id="5122" name="Picture 2" descr="1 Spatial Data Introduction | Opioid-Environment-Toolkit.utf8">
            <a:extLst>
              <a:ext uri="{FF2B5EF4-FFF2-40B4-BE49-F238E27FC236}">
                <a16:creationId xmlns:a16="http://schemas.microsoft.com/office/drawing/2014/main" id="{B1237929-1F14-6535-5888-173ED87CC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888"/>
          <a:stretch>
            <a:fillRect/>
          </a:stretch>
        </p:blipFill>
        <p:spPr bwMode="auto">
          <a:xfrm>
            <a:off x="1744792" y="3049535"/>
            <a:ext cx="8095015" cy="3105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713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11999DC-D906-95B2-0478-B280604F8BA6}"/>
              </a:ext>
            </a:extLst>
          </p:cNvPr>
          <p:cNvPicPr>
            <a:picLocks noChangeAspect="1"/>
          </p:cNvPicPr>
          <p:nvPr/>
        </p:nvPicPr>
        <p:blipFill>
          <a:blip r:embed="rId2"/>
          <a:stretch>
            <a:fillRect/>
          </a:stretch>
        </p:blipFill>
        <p:spPr>
          <a:xfrm>
            <a:off x="208084" y="130783"/>
            <a:ext cx="11073704" cy="4699125"/>
          </a:xfrm>
          <a:prstGeom prst="rect">
            <a:avLst/>
          </a:prstGeom>
        </p:spPr>
      </p:pic>
    </p:spTree>
    <p:extLst>
      <p:ext uri="{BB962C8B-B14F-4D97-AF65-F5344CB8AC3E}">
        <p14:creationId xmlns:p14="http://schemas.microsoft.com/office/powerpoint/2010/main" val="204606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11999DC-D906-95B2-0478-B280604F8BA6}"/>
              </a:ext>
            </a:extLst>
          </p:cNvPr>
          <p:cNvPicPr>
            <a:picLocks noChangeAspect="1"/>
          </p:cNvPicPr>
          <p:nvPr/>
        </p:nvPicPr>
        <p:blipFill rotWithShape="1">
          <a:blip r:embed="rId2"/>
          <a:srcRect b="71848"/>
          <a:stretch/>
        </p:blipFill>
        <p:spPr>
          <a:xfrm>
            <a:off x="208084" y="130783"/>
            <a:ext cx="11073704" cy="1322879"/>
          </a:xfrm>
          <a:prstGeom prst="rect">
            <a:avLst/>
          </a:prstGeom>
        </p:spPr>
      </p:pic>
      <p:pic>
        <p:nvPicPr>
          <p:cNvPr id="4" name="Picture 3" descr="Graphical user interface, text, application, email, Teams&#10;&#10;Description automatically generated">
            <a:extLst>
              <a:ext uri="{FF2B5EF4-FFF2-40B4-BE49-F238E27FC236}">
                <a16:creationId xmlns:a16="http://schemas.microsoft.com/office/drawing/2014/main" id="{D128F0C4-52B3-6688-2055-8E2A0D553DC0}"/>
              </a:ext>
            </a:extLst>
          </p:cNvPr>
          <p:cNvPicPr>
            <a:picLocks noChangeAspect="1"/>
          </p:cNvPicPr>
          <p:nvPr/>
        </p:nvPicPr>
        <p:blipFill rotWithShape="1">
          <a:blip r:embed="rId3"/>
          <a:srcRect b="54736"/>
          <a:stretch/>
        </p:blipFill>
        <p:spPr>
          <a:xfrm>
            <a:off x="208084" y="1550378"/>
            <a:ext cx="10670931" cy="1966545"/>
          </a:xfrm>
          <a:prstGeom prst="rect">
            <a:avLst/>
          </a:prstGeom>
        </p:spPr>
      </p:pic>
    </p:spTree>
    <p:extLst>
      <p:ext uri="{BB962C8B-B14F-4D97-AF65-F5344CB8AC3E}">
        <p14:creationId xmlns:p14="http://schemas.microsoft.com/office/powerpoint/2010/main" val="162726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11999DC-D906-95B2-0478-B280604F8BA6}"/>
              </a:ext>
            </a:extLst>
          </p:cNvPr>
          <p:cNvPicPr>
            <a:picLocks noChangeAspect="1"/>
          </p:cNvPicPr>
          <p:nvPr/>
        </p:nvPicPr>
        <p:blipFill rotWithShape="1">
          <a:blip r:embed="rId2"/>
          <a:srcRect b="71848"/>
          <a:stretch/>
        </p:blipFill>
        <p:spPr>
          <a:xfrm>
            <a:off x="208084" y="130783"/>
            <a:ext cx="11073704" cy="1322879"/>
          </a:xfrm>
          <a:prstGeom prst="rect">
            <a:avLst/>
          </a:prstGeom>
        </p:spPr>
      </p:pic>
      <p:pic>
        <p:nvPicPr>
          <p:cNvPr id="4" name="Picture 3" descr="Graphical user interface, text, application, email, Teams&#10;&#10;Description automatically generated">
            <a:extLst>
              <a:ext uri="{FF2B5EF4-FFF2-40B4-BE49-F238E27FC236}">
                <a16:creationId xmlns:a16="http://schemas.microsoft.com/office/drawing/2014/main" id="{D128F0C4-52B3-6688-2055-8E2A0D553DC0}"/>
              </a:ext>
            </a:extLst>
          </p:cNvPr>
          <p:cNvPicPr>
            <a:picLocks noChangeAspect="1"/>
          </p:cNvPicPr>
          <p:nvPr/>
        </p:nvPicPr>
        <p:blipFill>
          <a:blip r:embed="rId3"/>
          <a:stretch>
            <a:fillRect/>
          </a:stretch>
        </p:blipFill>
        <p:spPr>
          <a:xfrm>
            <a:off x="208084" y="1550378"/>
            <a:ext cx="10670931" cy="4344593"/>
          </a:xfrm>
          <a:prstGeom prst="rect">
            <a:avLst/>
          </a:prstGeom>
        </p:spPr>
      </p:pic>
    </p:spTree>
    <p:extLst>
      <p:ext uri="{BB962C8B-B14F-4D97-AF65-F5344CB8AC3E}">
        <p14:creationId xmlns:p14="http://schemas.microsoft.com/office/powerpoint/2010/main" val="1329195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43DCCBF-587D-A369-58A3-E618982FF636}"/>
              </a:ext>
            </a:extLst>
          </p:cNvPr>
          <p:cNvPicPr>
            <a:picLocks noChangeAspect="1"/>
          </p:cNvPicPr>
          <p:nvPr/>
        </p:nvPicPr>
        <p:blipFill rotWithShape="1">
          <a:blip r:embed="rId2"/>
          <a:srcRect b="66656"/>
          <a:stretch/>
        </p:blipFill>
        <p:spPr>
          <a:xfrm>
            <a:off x="191831" y="93784"/>
            <a:ext cx="10540387" cy="2485293"/>
          </a:xfrm>
          <a:prstGeom prst="rect">
            <a:avLst/>
          </a:prstGeom>
        </p:spPr>
      </p:pic>
    </p:spTree>
    <p:extLst>
      <p:ext uri="{BB962C8B-B14F-4D97-AF65-F5344CB8AC3E}">
        <p14:creationId xmlns:p14="http://schemas.microsoft.com/office/powerpoint/2010/main" val="4031866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43DCCBF-587D-A369-58A3-E618982FF636}"/>
              </a:ext>
            </a:extLst>
          </p:cNvPr>
          <p:cNvPicPr>
            <a:picLocks noChangeAspect="1"/>
          </p:cNvPicPr>
          <p:nvPr/>
        </p:nvPicPr>
        <p:blipFill rotWithShape="1">
          <a:blip r:embed="rId2"/>
          <a:srcRect b="23561"/>
          <a:stretch/>
        </p:blipFill>
        <p:spPr>
          <a:xfrm>
            <a:off x="191831" y="93784"/>
            <a:ext cx="10540387" cy="5697415"/>
          </a:xfrm>
          <a:prstGeom prst="rect">
            <a:avLst/>
          </a:prstGeom>
        </p:spPr>
      </p:pic>
    </p:spTree>
    <p:extLst>
      <p:ext uri="{BB962C8B-B14F-4D97-AF65-F5344CB8AC3E}">
        <p14:creationId xmlns:p14="http://schemas.microsoft.com/office/powerpoint/2010/main" val="182186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676E839-D7EA-EC8C-B456-8B2BCF1377D0}"/>
              </a:ext>
            </a:extLst>
          </p:cNvPr>
          <p:cNvPicPr>
            <a:picLocks noChangeAspect="1"/>
          </p:cNvPicPr>
          <p:nvPr/>
        </p:nvPicPr>
        <p:blipFill>
          <a:blip r:embed="rId2"/>
          <a:stretch>
            <a:fillRect/>
          </a:stretch>
        </p:blipFill>
        <p:spPr>
          <a:xfrm>
            <a:off x="194408" y="206619"/>
            <a:ext cx="11123438" cy="2630366"/>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F1B158CD-99F2-57B5-441B-AF6371718730}"/>
              </a:ext>
            </a:extLst>
          </p:cNvPr>
          <p:cNvPicPr>
            <a:picLocks noChangeAspect="1"/>
          </p:cNvPicPr>
          <p:nvPr/>
        </p:nvPicPr>
        <p:blipFill>
          <a:blip r:embed="rId3"/>
          <a:stretch>
            <a:fillRect/>
          </a:stretch>
        </p:blipFill>
        <p:spPr>
          <a:xfrm>
            <a:off x="3168806" y="2864827"/>
            <a:ext cx="5174642" cy="3786554"/>
          </a:xfrm>
          <a:prstGeom prst="rect">
            <a:avLst/>
          </a:prstGeom>
        </p:spPr>
      </p:pic>
    </p:spTree>
    <p:extLst>
      <p:ext uri="{BB962C8B-B14F-4D97-AF65-F5344CB8AC3E}">
        <p14:creationId xmlns:p14="http://schemas.microsoft.com/office/powerpoint/2010/main" val="279606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F5A0C99-A349-0DFC-3452-19274BA697FA}"/>
              </a:ext>
            </a:extLst>
          </p:cNvPr>
          <p:cNvPicPr>
            <a:picLocks noChangeAspect="1"/>
          </p:cNvPicPr>
          <p:nvPr/>
        </p:nvPicPr>
        <p:blipFill rotWithShape="1">
          <a:blip r:embed="rId2"/>
          <a:srcRect l="-212" t="-1441" r="212" b="61621"/>
          <a:stretch/>
        </p:blipFill>
        <p:spPr>
          <a:xfrm>
            <a:off x="135792" y="0"/>
            <a:ext cx="11060724" cy="2590800"/>
          </a:xfrm>
          <a:prstGeom prst="rect">
            <a:avLst/>
          </a:prstGeom>
        </p:spPr>
      </p:pic>
    </p:spTree>
    <p:extLst>
      <p:ext uri="{BB962C8B-B14F-4D97-AF65-F5344CB8AC3E}">
        <p14:creationId xmlns:p14="http://schemas.microsoft.com/office/powerpoint/2010/main" val="252944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F5A0C99-A349-0DFC-3452-19274BA697FA}"/>
              </a:ext>
            </a:extLst>
          </p:cNvPr>
          <p:cNvPicPr>
            <a:picLocks noChangeAspect="1"/>
          </p:cNvPicPr>
          <p:nvPr/>
        </p:nvPicPr>
        <p:blipFill rotWithShape="1">
          <a:blip r:embed="rId2"/>
          <a:srcRect l="-212" t="-1441" r="212" b="1441"/>
          <a:stretch/>
        </p:blipFill>
        <p:spPr>
          <a:xfrm>
            <a:off x="135792" y="0"/>
            <a:ext cx="11060724" cy="6506308"/>
          </a:xfrm>
          <a:prstGeom prst="rect">
            <a:avLst/>
          </a:prstGeom>
        </p:spPr>
      </p:pic>
    </p:spTree>
    <p:extLst>
      <p:ext uri="{BB962C8B-B14F-4D97-AF65-F5344CB8AC3E}">
        <p14:creationId xmlns:p14="http://schemas.microsoft.com/office/powerpoint/2010/main" val="286119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B8FC7-F7D3-4B75-8665-495423F25FB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9121AB-A199-7E48-9683-47D3A42B656B}"/>
              </a:ext>
            </a:extLst>
          </p:cNvPr>
          <p:cNvPicPr>
            <a:picLocks noChangeAspect="1"/>
          </p:cNvPicPr>
          <p:nvPr/>
        </p:nvPicPr>
        <p:blipFill>
          <a:blip r:embed="rId2"/>
          <a:stretch>
            <a:fillRect/>
          </a:stretch>
        </p:blipFill>
        <p:spPr>
          <a:xfrm>
            <a:off x="0" y="1039486"/>
            <a:ext cx="11835607" cy="1326403"/>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C18184A-25BE-F701-9AE3-1557246740B4}"/>
              </a:ext>
            </a:extLst>
          </p:cNvPr>
          <p:cNvPicPr>
            <a:picLocks noChangeAspect="1"/>
          </p:cNvPicPr>
          <p:nvPr/>
        </p:nvPicPr>
        <p:blipFill>
          <a:blip r:embed="rId3"/>
          <a:stretch>
            <a:fillRect/>
          </a:stretch>
        </p:blipFill>
        <p:spPr>
          <a:xfrm>
            <a:off x="397102" y="2365889"/>
            <a:ext cx="10538104" cy="2945997"/>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740D994F-7ED4-EE4C-C83E-9452136B5F66}"/>
              </a:ext>
            </a:extLst>
          </p:cNvPr>
          <p:cNvPicPr>
            <a:picLocks noChangeAspect="1"/>
          </p:cNvPicPr>
          <p:nvPr/>
        </p:nvPicPr>
        <p:blipFill rotWithShape="1">
          <a:blip r:embed="rId4"/>
          <a:srcRect l="-212" t="-1441" r="212" b="87957"/>
          <a:stretch>
            <a:fillRect/>
          </a:stretch>
        </p:blipFill>
        <p:spPr>
          <a:xfrm>
            <a:off x="135792" y="0"/>
            <a:ext cx="11060724" cy="877330"/>
          </a:xfrm>
          <a:prstGeom prst="rect">
            <a:avLst/>
          </a:prstGeom>
        </p:spPr>
      </p:pic>
    </p:spTree>
    <p:extLst>
      <p:ext uri="{BB962C8B-B14F-4D97-AF65-F5344CB8AC3E}">
        <p14:creationId xmlns:p14="http://schemas.microsoft.com/office/powerpoint/2010/main" val="2965536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04E1D-FD35-4DF5-E141-53D20E47E2C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1192C1-F118-E4E7-0C92-1EB1C637037B}"/>
              </a:ext>
            </a:extLst>
          </p:cNvPr>
          <p:cNvPicPr>
            <a:picLocks noChangeAspect="1"/>
          </p:cNvPicPr>
          <p:nvPr/>
        </p:nvPicPr>
        <p:blipFill>
          <a:blip r:embed="rId3"/>
          <a:stretch>
            <a:fillRect/>
          </a:stretch>
        </p:blipFill>
        <p:spPr>
          <a:xfrm>
            <a:off x="0" y="1039486"/>
            <a:ext cx="11835607" cy="1326403"/>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4DC8CE76-E27B-9669-97E6-38FAD5FF86C3}"/>
              </a:ext>
            </a:extLst>
          </p:cNvPr>
          <p:cNvPicPr>
            <a:picLocks noChangeAspect="1"/>
          </p:cNvPicPr>
          <p:nvPr/>
        </p:nvPicPr>
        <p:blipFill>
          <a:blip r:embed="rId4"/>
          <a:stretch>
            <a:fillRect/>
          </a:stretch>
        </p:blipFill>
        <p:spPr>
          <a:xfrm>
            <a:off x="397102" y="2365889"/>
            <a:ext cx="10538104" cy="2945997"/>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2DE55675-7E1A-4E44-0C28-6133A8911811}"/>
              </a:ext>
            </a:extLst>
          </p:cNvPr>
          <p:cNvPicPr>
            <a:picLocks noChangeAspect="1"/>
          </p:cNvPicPr>
          <p:nvPr/>
        </p:nvPicPr>
        <p:blipFill rotWithShape="1">
          <a:blip r:embed="rId5"/>
          <a:srcRect l="-212" t="-1441" r="212" b="87957"/>
          <a:stretch>
            <a:fillRect/>
          </a:stretch>
        </p:blipFill>
        <p:spPr>
          <a:xfrm>
            <a:off x="135792" y="0"/>
            <a:ext cx="11060724" cy="877330"/>
          </a:xfrm>
          <a:prstGeom prst="rect">
            <a:avLst/>
          </a:prstGeom>
        </p:spPr>
      </p:pic>
      <p:sp>
        <p:nvSpPr>
          <p:cNvPr id="4" name="TextBox 3">
            <a:extLst>
              <a:ext uri="{FF2B5EF4-FFF2-40B4-BE49-F238E27FC236}">
                <a16:creationId xmlns:a16="http://schemas.microsoft.com/office/drawing/2014/main" id="{7E832471-C457-BEBD-3722-41A30CB5581C}"/>
              </a:ext>
            </a:extLst>
          </p:cNvPr>
          <p:cNvSpPr txBox="1"/>
          <p:nvPr/>
        </p:nvSpPr>
        <p:spPr>
          <a:xfrm>
            <a:off x="397102" y="5818514"/>
            <a:ext cx="10674552" cy="707886"/>
          </a:xfrm>
          <a:prstGeom prst="rect">
            <a:avLst/>
          </a:prstGeom>
          <a:noFill/>
        </p:spPr>
        <p:txBody>
          <a:bodyPr wrap="square">
            <a:spAutoFit/>
          </a:bodyPr>
          <a:lstStyle/>
          <a:p>
            <a:pPr algn="l">
              <a:buNone/>
            </a:pPr>
            <a:r>
              <a:rPr lang="en-US" sz="2000" b="0" i="0" dirty="0" err="1">
                <a:solidFill>
                  <a:srgbClr val="222832"/>
                </a:solidFill>
                <a:effectLst/>
                <a:latin typeface="Avenir Book" panose="02000503020000020003" pitchFamily="2" charset="0"/>
              </a:rPr>
              <a:t>UserWarning</a:t>
            </a:r>
            <a:r>
              <a:rPr lang="en-US" sz="2000" b="0" i="0" dirty="0">
                <a:solidFill>
                  <a:srgbClr val="222832"/>
                </a:solidFill>
                <a:effectLst/>
                <a:latin typeface="Avenir Book" panose="02000503020000020003" pitchFamily="2" charset="0"/>
              </a:rPr>
              <a:t>: Geometry is in a geographic CRS. Results from 'area' are likely incorrect. Use '</a:t>
            </a:r>
            <a:r>
              <a:rPr lang="en-US" sz="2000" b="0" i="0" dirty="0" err="1">
                <a:solidFill>
                  <a:srgbClr val="222832"/>
                </a:solidFill>
                <a:effectLst/>
                <a:latin typeface="Avenir Book" panose="02000503020000020003" pitchFamily="2" charset="0"/>
              </a:rPr>
              <a:t>GeoSeries.to_crs</a:t>
            </a:r>
            <a:r>
              <a:rPr lang="en-US" sz="2000" b="0" i="0" dirty="0">
                <a:solidFill>
                  <a:srgbClr val="222832"/>
                </a:solidFill>
                <a:effectLst/>
                <a:latin typeface="Avenir Book" panose="02000503020000020003" pitchFamily="2" charset="0"/>
              </a:rPr>
              <a:t>()' to re-project geometries to a projected CRS before this operation.</a:t>
            </a:r>
            <a:endParaRPr lang="en-US" sz="2000" dirty="0">
              <a:latin typeface="Avenir Book" panose="02000503020000020003" pitchFamily="2" charset="0"/>
            </a:endParaRPr>
          </a:p>
        </p:txBody>
      </p:sp>
    </p:spTree>
    <p:extLst>
      <p:ext uri="{BB962C8B-B14F-4D97-AF65-F5344CB8AC3E}">
        <p14:creationId xmlns:p14="http://schemas.microsoft.com/office/powerpoint/2010/main" val="23532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93DC606A-9465-DA7F-35BF-778BF2957811}"/>
              </a:ext>
            </a:extLst>
          </p:cNvPr>
          <p:cNvPicPr>
            <a:picLocks noChangeAspect="1"/>
          </p:cNvPicPr>
          <p:nvPr/>
        </p:nvPicPr>
        <p:blipFill rotWithShape="1">
          <a:blip r:embed="rId2"/>
          <a:srcRect t="1" b="54077"/>
          <a:stretch/>
        </p:blipFill>
        <p:spPr>
          <a:xfrm>
            <a:off x="163779" y="51037"/>
            <a:ext cx="11746867" cy="3876193"/>
          </a:xfrm>
          <a:prstGeom prst="rect">
            <a:avLst/>
          </a:prstGeom>
        </p:spPr>
      </p:pic>
    </p:spTree>
    <p:extLst>
      <p:ext uri="{BB962C8B-B14F-4D97-AF65-F5344CB8AC3E}">
        <p14:creationId xmlns:p14="http://schemas.microsoft.com/office/powerpoint/2010/main" val="68320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630B-FC12-7040-ECC9-428EA03C25B5}"/>
            </a:ext>
          </a:extLst>
        </p:cNvPr>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09C22C8F-9164-668C-04D9-E4CC062E33BC}"/>
              </a:ext>
            </a:extLst>
          </p:cNvPr>
          <p:cNvPicPr>
            <a:picLocks noChangeAspect="1"/>
          </p:cNvPicPr>
          <p:nvPr/>
        </p:nvPicPr>
        <p:blipFill rotWithShape="1">
          <a:blip r:embed="rId3"/>
          <a:srcRect l="-212" t="-1441" r="212" b="87957"/>
          <a:stretch>
            <a:fillRect/>
          </a:stretch>
        </p:blipFill>
        <p:spPr>
          <a:xfrm>
            <a:off x="135792" y="0"/>
            <a:ext cx="11060724" cy="877330"/>
          </a:xfrm>
          <a:prstGeom prst="rect">
            <a:avLst/>
          </a:prstGeom>
        </p:spPr>
      </p:pic>
      <p:sp>
        <p:nvSpPr>
          <p:cNvPr id="4" name="TextBox 3">
            <a:extLst>
              <a:ext uri="{FF2B5EF4-FFF2-40B4-BE49-F238E27FC236}">
                <a16:creationId xmlns:a16="http://schemas.microsoft.com/office/drawing/2014/main" id="{5694EAB3-2A14-A9B8-9959-9B2E852C7DB3}"/>
              </a:ext>
            </a:extLst>
          </p:cNvPr>
          <p:cNvSpPr txBox="1"/>
          <p:nvPr/>
        </p:nvSpPr>
        <p:spPr>
          <a:xfrm>
            <a:off x="397101" y="5818514"/>
            <a:ext cx="10588055" cy="707886"/>
          </a:xfrm>
          <a:prstGeom prst="rect">
            <a:avLst/>
          </a:prstGeom>
          <a:noFill/>
        </p:spPr>
        <p:txBody>
          <a:bodyPr wrap="square">
            <a:spAutoFit/>
          </a:bodyPr>
          <a:lstStyle/>
          <a:p>
            <a:pPr algn="l">
              <a:buNone/>
            </a:pPr>
            <a:r>
              <a:rPr lang="en-US" sz="2000" b="0" i="0" dirty="0" err="1">
                <a:solidFill>
                  <a:srgbClr val="222832"/>
                </a:solidFill>
                <a:effectLst/>
                <a:latin typeface="Avenir Book" panose="02000503020000020003" pitchFamily="2" charset="0"/>
                <a:cs typeface="Arial" panose="020B0604020202020204" pitchFamily="34" charset="0"/>
              </a:rPr>
              <a:t>UserWarning</a:t>
            </a:r>
            <a:r>
              <a:rPr lang="en-US" sz="2000" b="0" i="0" dirty="0">
                <a:solidFill>
                  <a:srgbClr val="222832"/>
                </a:solidFill>
                <a:effectLst/>
                <a:latin typeface="Avenir Book" panose="02000503020000020003" pitchFamily="2" charset="0"/>
                <a:cs typeface="Arial" panose="020B0604020202020204" pitchFamily="34" charset="0"/>
              </a:rPr>
              <a:t>: Geometry is in a geographic CRS. Results from 'area' are likely incorrect. Use '</a:t>
            </a:r>
            <a:r>
              <a:rPr lang="en-US" sz="2000" b="0" i="0" dirty="0" err="1">
                <a:solidFill>
                  <a:srgbClr val="222832"/>
                </a:solidFill>
                <a:effectLst/>
                <a:latin typeface="Avenir Book" panose="02000503020000020003" pitchFamily="2" charset="0"/>
                <a:cs typeface="Arial" panose="020B0604020202020204" pitchFamily="34" charset="0"/>
              </a:rPr>
              <a:t>GeoSeries.to_crs</a:t>
            </a:r>
            <a:r>
              <a:rPr lang="en-US" sz="2000" b="0" i="0" dirty="0">
                <a:solidFill>
                  <a:srgbClr val="222832"/>
                </a:solidFill>
                <a:effectLst/>
                <a:latin typeface="Avenir Book" panose="02000503020000020003" pitchFamily="2" charset="0"/>
                <a:cs typeface="Arial" panose="020B0604020202020204" pitchFamily="34" charset="0"/>
              </a:rPr>
              <a:t>()' to re-project geometries to a projected CRS before this operation.</a:t>
            </a:r>
            <a:endParaRPr lang="en-US" sz="2000" dirty="0">
              <a:latin typeface="Avenir Book" panose="02000503020000020003" pitchFamily="2" charset="0"/>
              <a:cs typeface="Arial" panose="020B0604020202020204" pitchFamily="34" charset="0"/>
            </a:endParaRPr>
          </a:p>
        </p:txBody>
      </p:sp>
      <p:pic>
        <p:nvPicPr>
          <p:cNvPr id="1026" name="Picture 2" descr="GSP 270: Latitude and Longitude">
            <a:extLst>
              <a:ext uri="{FF2B5EF4-FFF2-40B4-BE49-F238E27FC236}">
                <a16:creationId xmlns:a16="http://schemas.microsoft.com/office/drawing/2014/main" id="{1D40DE78-000A-F47B-6414-A31252CD3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2" t="1947" r="1805" b="1233"/>
          <a:stretch>
            <a:fillRect/>
          </a:stretch>
        </p:blipFill>
        <p:spPr bwMode="auto">
          <a:xfrm>
            <a:off x="3015049" y="432486"/>
            <a:ext cx="6141308" cy="5016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27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F5A0C99-A349-0DFC-3452-19274BA697FA}"/>
              </a:ext>
            </a:extLst>
          </p:cNvPr>
          <p:cNvPicPr>
            <a:picLocks noChangeAspect="1"/>
          </p:cNvPicPr>
          <p:nvPr/>
        </p:nvPicPr>
        <p:blipFill rotWithShape="1">
          <a:blip r:embed="rId2"/>
          <a:srcRect l="-212" t="-1441" r="212" b="86846"/>
          <a:stretch/>
        </p:blipFill>
        <p:spPr>
          <a:xfrm>
            <a:off x="135792" y="0"/>
            <a:ext cx="11060724" cy="949569"/>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CBA1A98-B736-1793-5B12-DB5AE695A094}"/>
              </a:ext>
            </a:extLst>
          </p:cNvPr>
          <p:cNvPicPr>
            <a:picLocks noChangeAspect="1"/>
          </p:cNvPicPr>
          <p:nvPr/>
        </p:nvPicPr>
        <p:blipFill>
          <a:blip r:embed="rId3"/>
          <a:stretch>
            <a:fillRect/>
          </a:stretch>
        </p:blipFill>
        <p:spPr>
          <a:xfrm>
            <a:off x="135792" y="949569"/>
            <a:ext cx="10987238" cy="5416062"/>
          </a:xfrm>
          <a:prstGeom prst="rect">
            <a:avLst/>
          </a:prstGeom>
        </p:spPr>
      </p:pic>
    </p:spTree>
    <p:extLst>
      <p:ext uri="{BB962C8B-B14F-4D97-AF65-F5344CB8AC3E}">
        <p14:creationId xmlns:p14="http://schemas.microsoft.com/office/powerpoint/2010/main" val="1617269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0B8B10D2-1477-D047-F44E-1CE48E7D3AD5}"/>
              </a:ext>
            </a:extLst>
          </p:cNvPr>
          <p:cNvPicPr>
            <a:picLocks noChangeAspect="1"/>
          </p:cNvPicPr>
          <p:nvPr/>
        </p:nvPicPr>
        <p:blipFill rotWithShape="1">
          <a:blip r:embed="rId3"/>
          <a:srcRect l="-212" t="-1441" r="212" b="86846"/>
          <a:stretch/>
        </p:blipFill>
        <p:spPr>
          <a:xfrm>
            <a:off x="135792" y="0"/>
            <a:ext cx="11060724" cy="949569"/>
          </a:xfrm>
          <a:prstGeom prst="rect">
            <a:avLst/>
          </a:prstGeom>
        </p:spPr>
      </p:pic>
      <p:pic>
        <p:nvPicPr>
          <p:cNvPr id="2050" name="Picture 2" descr="undefined">
            <a:extLst>
              <a:ext uri="{FF2B5EF4-FFF2-40B4-BE49-F238E27FC236}">
                <a16:creationId xmlns:a16="http://schemas.microsoft.com/office/drawing/2014/main" id="{2B272200-9929-2B93-FC48-C7269CB37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611" y="830992"/>
            <a:ext cx="7854778" cy="589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824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043E32-72F5-1B67-5383-DB3A8B5E0F81}"/>
              </a:ext>
            </a:extLst>
          </p:cNvPr>
          <p:cNvPicPr>
            <a:picLocks noChangeAspect="1"/>
          </p:cNvPicPr>
          <p:nvPr/>
        </p:nvPicPr>
        <p:blipFill>
          <a:blip r:embed="rId2"/>
          <a:stretch>
            <a:fillRect/>
          </a:stretch>
        </p:blipFill>
        <p:spPr>
          <a:xfrm>
            <a:off x="194408" y="973015"/>
            <a:ext cx="10321354" cy="4196862"/>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F1B158CD-99F2-57B5-441B-AF6371718730}"/>
              </a:ext>
            </a:extLst>
          </p:cNvPr>
          <p:cNvPicPr>
            <a:picLocks noChangeAspect="1"/>
          </p:cNvPicPr>
          <p:nvPr/>
        </p:nvPicPr>
        <p:blipFill>
          <a:blip r:embed="rId3"/>
          <a:stretch>
            <a:fillRect/>
          </a:stretch>
        </p:blipFill>
        <p:spPr>
          <a:xfrm>
            <a:off x="9202615" y="4608481"/>
            <a:ext cx="2903940" cy="2124962"/>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E78F2320-A75C-538A-49AA-5AD81403958D}"/>
              </a:ext>
            </a:extLst>
          </p:cNvPr>
          <p:cNvPicPr>
            <a:picLocks noChangeAspect="1"/>
          </p:cNvPicPr>
          <p:nvPr/>
        </p:nvPicPr>
        <p:blipFill rotWithShape="1">
          <a:blip r:embed="rId4"/>
          <a:srcRect l="-212" t="-1441" r="212" b="86846"/>
          <a:stretch/>
        </p:blipFill>
        <p:spPr>
          <a:xfrm>
            <a:off x="135792" y="0"/>
            <a:ext cx="11060724" cy="949569"/>
          </a:xfrm>
          <a:prstGeom prst="rect">
            <a:avLst/>
          </a:prstGeom>
        </p:spPr>
      </p:pic>
    </p:spTree>
    <p:extLst>
      <p:ext uri="{BB962C8B-B14F-4D97-AF65-F5344CB8AC3E}">
        <p14:creationId xmlns:p14="http://schemas.microsoft.com/office/powerpoint/2010/main" val="2798405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5F435C34-BBC2-B6CA-053D-308FFB287875}"/>
              </a:ext>
            </a:extLst>
          </p:cNvPr>
          <p:cNvPicPr>
            <a:picLocks noChangeAspect="1"/>
          </p:cNvPicPr>
          <p:nvPr/>
        </p:nvPicPr>
        <p:blipFill rotWithShape="1">
          <a:blip r:embed="rId3"/>
          <a:srcRect l="-212" t="-1441" r="212" b="86846"/>
          <a:stretch/>
        </p:blipFill>
        <p:spPr>
          <a:xfrm>
            <a:off x="135792" y="0"/>
            <a:ext cx="11060724" cy="949569"/>
          </a:xfrm>
          <a:prstGeom prst="rect">
            <a:avLst/>
          </a:prstGeom>
        </p:spPr>
      </p:pic>
      <p:pic>
        <p:nvPicPr>
          <p:cNvPr id="7" name="Picture 6" descr="A screenshot of a website&#10;&#10;AI-generated content may be incorrect.">
            <a:extLst>
              <a:ext uri="{FF2B5EF4-FFF2-40B4-BE49-F238E27FC236}">
                <a16:creationId xmlns:a16="http://schemas.microsoft.com/office/drawing/2014/main" id="{DC6B7650-3B62-D5E9-C858-7D9924C82879}"/>
              </a:ext>
            </a:extLst>
          </p:cNvPr>
          <p:cNvPicPr>
            <a:picLocks noChangeAspect="1"/>
          </p:cNvPicPr>
          <p:nvPr/>
        </p:nvPicPr>
        <p:blipFill>
          <a:blip r:embed="rId4"/>
          <a:stretch>
            <a:fillRect/>
          </a:stretch>
        </p:blipFill>
        <p:spPr>
          <a:xfrm>
            <a:off x="796132" y="1413819"/>
            <a:ext cx="9740043" cy="4030362"/>
          </a:xfrm>
          <a:prstGeom prst="rect">
            <a:avLst/>
          </a:prstGeom>
        </p:spPr>
      </p:pic>
    </p:spTree>
    <p:extLst>
      <p:ext uri="{BB962C8B-B14F-4D97-AF65-F5344CB8AC3E}">
        <p14:creationId xmlns:p14="http://schemas.microsoft.com/office/powerpoint/2010/main" val="1233623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3F4B2-3C0E-B52E-E3DD-F65A9898D3E1}"/>
            </a:ext>
          </a:extLst>
        </p:cNvPr>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49B4E21-06F2-B43A-19D1-6078DA8CFE39}"/>
              </a:ext>
            </a:extLst>
          </p:cNvPr>
          <p:cNvPicPr>
            <a:picLocks noChangeAspect="1"/>
          </p:cNvPicPr>
          <p:nvPr/>
        </p:nvPicPr>
        <p:blipFill rotWithShape="1">
          <a:blip r:embed="rId2"/>
          <a:srcRect b="70864"/>
          <a:stretch/>
        </p:blipFill>
        <p:spPr>
          <a:xfrm>
            <a:off x="194408" y="206619"/>
            <a:ext cx="11123438" cy="766396"/>
          </a:xfrm>
          <a:prstGeom prst="rect">
            <a:avLst/>
          </a:prstGeom>
        </p:spPr>
      </p:pic>
      <p:pic>
        <p:nvPicPr>
          <p:cNvPr id="5" name="Picture 4" descr="Table&#10;&#10;Description automatically generated">
            <a:extLst>
              <a:ext uri="{FF2B5EF4-FFF2-40B4-BE49-F238E27FC236}">
                <a16:creationId xmlns:a16="http://schemas.microsoft.com/office/drawing/2014/main" id="{17404E09-8CB9-4D04-4D27-84F9CB3FDD69}"/>
              </a:ext>
            </a:extLst>
          </p:cNvPr>
          <p:cNvPicPr>
            <a:picLocks noChangeAspect="1"/>
          </p:cNvPicPr>
          <p:nvPr/>
        </p:nvPicPr>
        <p:blipFill rotWithShape="1">
          <a:blip r:embed="rId3"/>
          <a:srcRect t="11773"/>
          <a:stretch/>
        </p:blipFill>
        <p:spPr>
          <a:xfrm>
            <a:off x="194408" y="973014"/>
            <a:ext cx="9367600" cy="4923693"/>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03E728E4-D4AA-3BA5-B5DA-E67482A0A844}"/>
              </a:ext>
            </a:extLst>
          </p:cNvPr>
          <p:cNvPicPr>
            <a:picLocks noChangeAspect="1"/>
          </p:cNvPicPr>
          <p:nvPr/>
        </p:nvPicPr>
        <p:blipFill>
          <a:blip r:embed="rId4"/>
          <a:stretch>
            <a:fillRect/>
          </a:stretch>
        </p:blipFill>
        <p:spPr>
          <a:xfrm>
            <a:off x="9202615" y="4608481"/>
            <a:ext cx="2903940" cy="2124962"/>
          </a:xfrm>
          <a:prstGeom prst="rect">
            <a:avLst/>
          </a:prstGeom>
        </p:spPr>
      </p:pic>
    </p:spTree>
    <p:extLst>
      <p:ext uri="{BB962C8B-B14F-4D97-AF65-F5344CB8AC3E}">
        <p14:creationId xmlns:p14="http://schemas.microsoft.com/office/powerpoint/2010/main" val="4113054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676E839-D7EA-EC8C-B456-8B2BCF1377D0}"/>
              </a:ext>
            </a:extLst>
          </p:cNvPr>
          <p:cNvPicPr>
            <a:picLocks noChangeAspect="1"/>
          </p:cNvPicPr>
          <p:nvPr/>
        </p:nvPicPr>
        <p:blipFill rotWithShape="1">
          <a:blip r:embed="rId2"/>
          <a:srcRect b="70864"/>
          <a:stretch/>
        </p:blipFill>
        <p:spPr>
          <a:xfrm>
            <a:off x="194408" y="206619"/>
            <a:ext cx="11123438" cy="766396"/>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0726959B-8CF2-2568-B49E-254179AF4580}"/>
              </a:ext>
            </a:extLst>
          </p:cNvPr>
          <p:cNvPicPr>
            <a:picLocks noChangeAspect="1"/>
          </p:cNvPicPr>
          <p:nvPr/>
        </p:nvPicPr>
        <p:blipFill rotWithShape="1">
          <a:blip r:embed="rId3"/>
          <a:srcRect t="50490" b="21482"/>
          <a:stretch/>
        </p:blipFill>
        <p:spPr>
          <a:xfrm>
            <a:off x="346807" y="4050318"/>
            <a:ext cx="11158985" cy="2262553"/>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33AB6C2A-58AE-2BBD-AB01-3DA15B8E7C35}"/>
              </a:ext>
            </a:extLst>
          </p:cNvPr>
          <p:cNvPicPr>
            <a:picLocks noChangeAspect="1"/>
          </p:cNvPicPr>
          <p:nvPr/>
        </p:nvPicPr>
        <p:blipFill rotWithShape="1">
          <a:blip r:embed="rId3"/>
          <a:srcRect b="71972"/>
          <a:stretch/>
        </p:blipFill>
        <p:spPr>
          <a:xfrm>
            <a:off x="346807" y="1817072"/>
            <a:ext cx="11158985" cy="2262553"/>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F1B158CD-99F2-57B5-441B-AF6371718730}"/>
              </a:ext>
            </a:extLst>
          </p:cNvPr>
          <p:cNvPicPr>
            <a:picLocks noChangeAspect="1"/>
          </p:cNvPicPr>
          <p:nvPr/>
        </p:nvPicPr>
        <p:blipFill>
          <a:blip r:embed="rId4"/>
          <a:stretch>
            <a:fillRect/>
          </a:stretch>
        </p:blipFill>
        <p:spPr>
          <a:xfrm>
            <a:off x="9202615" y="4608481"/>
            <a:ext cx="2903940" cy="2124962"/>
          </a:xfrm>
          <a:prstGeom prst="rect">
            <a:avLst/>
          </a:prstGeom>
        </p:spPr>
      </p:pic>
      <p:pic>
        <p:nvPicPr>
          <p:cNvPr id="12" name="Picture 11">
            <a:extLst>
              <a:ext uri="{FF2B5EF4-FFF2-40B4-BE49-F238E27FC236}">
                <a16:creationId xmlns:a16="http://schemas.microsoft.com/office/drawing/2014/main" id="{429C2EC8-7094-3AF1-97D0-5CD877881C10}"/>
              </a:ext>
            </a:extLst>
          </p:cNvPr>
          <p:cNvPicPr>
            <a:picLocks noChangeAspect="1"/>
          </p:cNvPicPr>
          <p:nvPr/>
        </p:nvPicPr>
        <p:blipFill>
          <a:blip r:embed="rId5"/>
          <a:stretch>
            <a:fillRect/>
          </a:stretch>
        </p:blipFill>
        <p:spPr>
          <a:xfrm>
            <a:off x="171298" y="973016"/>
            <a:ext cx="11012517" cy="820080"/>
          </a:xfrm>
          <a:prstGeom prst="rect">
            <a:avLst/>
          </a:prstGeom>
        </p:spPr>
      </p:pic>
    </p:spTree>
    <p:extLst>
      <p:ext uri="{BB962C8B-B14F-4D97-AF65-F5344CB8AC3E}">
        <p14:creationId xmlns:p14="http://schemas.microsoft.com/office/powerpoint/2010/main" val="2303827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7A283C9-CFF1-6196-7D7E-8D8C0509614C}"/>
              </a:ext>
            </a:extLst>
          </p:cNvPr>
          <p:cNvPicPr>
            <a:picLocks noChangeAspect="1"/>
          </p:cNvPicPr>
          <p:nvPr/>
        </p:nvPicPr>
        <p:blipFill rotWithShape="1">
          <a:blip r:embed="rId2"/>
          <a:srcRect b="54092"/>
          <a:stretch/>
        </p:blipFill>
        <p:spPr>
          <a:xfrm>
            <a:off x="219807" y="187082"/>
            <a:ext cx="10772405" cy="1969964"/>
          </a:xfrm>
          <a:prstGeom prst="rect">
            <a:avLst/>
          </a:prstGeom>
        </p:spPr>
      </p:pic>
    </p:spTree>
    <p:extLst>
      <p:ext uri="{BB962C8B-B14F-4D97-AF65-F5344CB8AC3E}">
        <p14:creationId xmlns:p14="http://schemas.microsoft.com/office/powerpoint/2010/main" val="2239011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7A283C9-CFF1-6196-7D7E-8D8C0509614C}"/>
              </a:ext>
            </a:extLst>
          </p:cNvPr>
          <p:cNvPicPr>
            <a:picLocks noChangeAspect="1"/>
          </p:cNvPicPr>
          <p:nvPr/>
        </p:nvPicPr>
        <p:blipFill rotWithShape="1">
          <a:blip r:embed="rId2"/>
          <a:srcRect b="33330"/>
          <a:stretch/>
        </p:blipFill>
        <p:spPr>
          <a:xfrm>
            <a:off x="219807" y="187082"/>
            <a:ext cx="10772405" cy="2860918"/>
          </a:xfrm>
          <a:prstGeom prst="rect">
            <a:avLst/>
          </a:prstGeom>
        </p:spPr>
      </p:pic>
    </p:spTree>
    <p:extLst>
      <p:ext uri="{BB962C8B-B14F-4D97-AF65-F5344CB8AC3E}">
        <p14:creationId xmlns:p14="http://schemas.microsoft.com/office/powerpoint/2010/main" val="2952292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7A283C9-CFF1-6196-7D7E-8D8C0509614C}"/>
              </a:ext>
            </a:extLst>
          </p:cNvPr>
          <p:cNvPicPr>
            <a:picLocks noChangeAspect="1"/>
          </p:cNvPicPr>
          <p:nvPr/>
        </p:nvPicPr>
        <p:blipFill>
          <a:blip r:embed="rId2"/>
          <a:stretch>
            <a:fillRect/>
          </a:stretch>
        </p:blipFill>
        <p:spPr>
          <a:xfrm>
            <a:off x="219807" y="187082"/>
            <a:ext cx="10772405" cy="4291134"/>
          </a:xfrm>
          <a:prstGeom prst="rect">
            <a:avLst/>
          </a:prstGeom>
        </p:spPr>
      </p:pic>
    </p:spTree>
    <p:extLst>
      <p:ext uri="{BB962C8B-B14F-4D97-AF65-F5344CB8AC3E}">
        <p14:creationId xmlns:p14="http://schemas.microsoft.com/office/powerpoint/2010/main" val="742803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93DC606A-9465-DA7F-35BF-778BF2957811}"/>
              </a:ext>
            </a:extLst>
          </p:cNvPr>
          <p:cNvPicPr>
            <a:picLocks noChangeAspect="1"/>
          </p:cNvPicPr>
          <p:nvPr/>
        </p:nvPicPr>
        <p:blipFill rotWithShape="1">
          <a:blip r:embed="rId2"/>
          <a:srcRect t="44889" r="12131"/>
          <a:stretch/>
        </p:blipFill>
        <p:spPr>
          <a:xfrm>
            <a:off x="70574" y="1352839"/>
            <a:ext cx="11746867" cy="5294145"/>
          </a:xfrm>
          <a:prstGeom prst="rect">
            <a:avLst/>
          </a:prstGeom>
        </p:spPr>
      </p:pic>
      <p:pic>
        <p:nvPicPr>
          <p:cNvPr id="2" name="Picture 1" descr="A picture containing chart&#10;&#10;Description automatically generated">
            <a:extLst>
              <a:ext uri="{FF2B5EF4-FFF2-40B4-BE49-F238E27FC236}">
                <a16:creationId xmlns:a16="http://schemas.microsoft.com/office/drawing/2014/main" id="{0263CCFE-6DEE-B1E2-C9DB-D24403DE09DD}"/>
              </a:ext>
            </a:extLst>
          </p:cNvPr>
          <p:cNvPicPr>
            <a:picLocks noChangeAspect="1"/>
          </p:cNvPicPr>
          <p:nvPr/>
        </p:nvPicPr>
        <p:blipFill rotWithShape="1">
          <a:blip r:embed="rId2"/>
          <a:srcRect b="89216"/>
          <a:stretch/>
        </p:blipFill>
        <p:spPr>
          <a:xfrm>
            <a:off x="163779" y="51038"/>
            <a:ext cx="11746867" cy="910254"/>
          </a:xfrm>
          <a:prstGeom prst="rect">
            <a:avLst/>
          </a:prstGeom>
        </p:spPr>
      </p:pic>
    </p:spTree>
    <p:extLst>
      <p:ext uri="{BB962C8B-B14F-4D97-AF65-F5344CB8AC3E}">
        <p14:creationId xmlns:p14="http://schemas.microsoft.com/office/powerpoint/2010/main" val="201685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map&#10;&#10;Description automatically generated">
            <a:extLst>
              <a:ext uri="{FF2B5EF4-FFF2-40B4-BE49-F238E27FC236}">
                <a16:creationId xmlns:a16="http://schemas.microsoft.com/office/drawing/2014/main" id="{1BC727F9-6FBD-D91E-19F8-69E9701D8C5B}"/>
              </a:ext>
            </a:extLst>
          </p:cNvPr>
          <p:cNvPicPr>
            <a:picLocks noChangeAspect="1"/>
          </p:cNvPicPr>
          <p:nvPr/>
        </p:nvPicPr>
        <p:blipFill rotWithShape="1">
          <a:blip r:embed="rId2"/>
          <a:srcRect b="74457"/>
          <a:stretch/>
        </p:blipFill>
        <p:spPr>
          <a:xfrm>
            <a:off x="320341" y="0"/>
            <a:ext cx="11302545" cy="2414954"/>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D8A7F253-9E15-8335-E570-A156C5BA5A95}"/>
              </a:ext>
            </a:extLst>
          </p:cNvPr>
          <p:cNvPicPr>
            <a:picLocks noChangeAspect="1"/>
          </p:cNvPicPr>
          <p:nvPr/>
        </p:nvPicPr>
        <p:blipFill>
          <a:blip r:embed="rId3"/>
          <a:stretch>
            <a:fillRect/>
          </a:stretch>
        </p:blipFill>
        <p:spPr>
          <a:xfrm>
            <a:off x="3136338" y="2414954"/>
            <a:ext cx="5670550" cy="4223655"/>
          </a:xfrm>
          <a:prstGeom prst="rect">
            <a:avLst/>
          </a:prstGeom>
        </p:spPr>
      </p:pic>
    </p:spTree>
    <p:extLst>
      <p:ext uri="{BB962C8B-B14F-4D97-AF65-F5344CB8AC3E}">
        <p14:creationId xmlns:p14="http://schemas.microsoft.com/office/powerpoint/2010/main" val="2199427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C7C147B-F764-3964-5EB4-853DAFD71533}"/>
              </a:ext>
            </a:extLst>
          </p:cNvPr>
          <p:cNvPicPr>
            <a:picLocks noChangeAspect="1"/>
          </p:cNvPicPr>
          <p:nvPr/>
        </p:nvPicPr>
        <p:blipFill>
          <a:blip r:embed="rId2"/>
          <a:stretch>
            <a:fillRect/>
          </a:stretch>
        </p:blipFill>
        <p:spPr>
          <a:xfrm>
            <a:off x="234460" y="176822"/>
            <a:ext cx="11239525" cy="3252177"/>
          </a:xfrm>
          <a:prstGeom prst="rect">
            <a:avLst/>
          </a:prstGeom>
        </p:spPr>
      </p:pic>
    </p:spTree>
    <p:extLst>
      <p:ext uri="{BB962C8B-B14F-4D97-AF65-F5344CB8AC3E}">
        <p14:creationId xmlns:p14="http://schemas.microsoft.com/office/powerpoint/2010/main" val="1452281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C7C147B-F764-3964-5EB4-853DAFD71533}"/>
              </a:ext>
            </a:extLst>
          </p:cNvPr>
          <p:cNvPicPr>
            <a:picLocks noChangeAspect="1"/>
          </p:cNvPicPr>
          <p:nvPr/>
        </p:nvPicPr>
        <p:blipFill rotWithShape="1">
          <a:blip r:embed="rId2"/>
          <a:srcRect b="74076"/>
          <a:stretch/>
        </p:blipFill>
        <p:spPr>
          <a:xfrm>
            <a:off x="234460" y="176823"/>
            <a:ext cx="11239525" cy="84308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6CBB03FD-1AB8-B2A1-B55E-B45B01E76B0E}"/>
              </a:ext>
            </a:extLst>
          </p:cNvPr>
          <p:cNvPicPr>
            <a:picLocks noChangeAspect="1"/>
          </p:cNvPicPr>
          <p:nvPr/>
        </p:nvPicPr>
        <p:blipFill>
          <a:blip r:embed="rId3"/>
          <a:stretch>
            <a:fillRect/>
          </a:stretch>
        </p:blipFill>
        <p:spPr>
          <a:xfrm>
            <a:off x="234460" y="1019909"/>
            <a:ext cx="11254152" cy="1406769"/>
          </a:xfrm>
          <a:prstGeom prst="rect">
            <a:avLst/>
          </a:prstGeom>
        </p:spPr>
      </p:pic>
      <p:grpSp>
        <p:nvGrpSpPr>
          <p:cNvPr id="6" name="Group 5">
            <a:extLst>
              <a:ext uri="{FF2B5EF4-FFF2-40B4-BE49-F238E27FC236}">
                <a16:creationId xmlns:a16="http://schemas.microsoft.com/office/drawing/2014/main" id="{EEBA593F-2E44-95CE-A56E-67BD391F7DC5}"/>
              </a:ext>
            </a:extLst>
          </p:cNvPr>
          <p:cNvGrpSpPr/>
          <p:nvPr/>
        </p:nvGrpSpPr>
        <p:grpSpPr>
          <a:xfrm>
            <a:off x="2362197" y="2426678"/>
            <a:ext cx="6998677" cy="4190593"/>
            <a:chOff x="1611920" y="2490583"/>
            <a:chExt cx="6998677" cy="4190593"/>
          </a:xfrm>
        </p:grpSpPr>
        <p:pic>
          <p:nvPicPr>
            <p:cNvPr id="3" name="Picture 2" descr="Table&#10;&#10;Description automatically generated">
              <a:extLst>
                <a:ext uri="{FF2B5EF4-FFF2-40B4-BE49-F238E27FC236}">
                  <a16:creationId xmlns:a16="http://schemas.microsoft.com/office/drawing/2014/main" id="{4CF9B1FD-AFD6-5529-876C-A7470FC5F8D5}"/>
                </a:ext>
              </a:extLst>
            </p:cNvPr>
            <p:cNvPicPr>
              <a:picLocks noChangeAspect="1"/>
            </p:cNvPicPr>
            <p:nvPr/>
          </p:nvPicPr>
          <p:blipFill rotWithShape="1">
            <a:blip r:embed="rId4"/>
            <a:srcRect l="59655"/>
            <a:stretch/>
          </p:blipFill>
          <p:spPr>
            <a:xfrm>
              <a:off x="5181600" y="2490583"/>
              <a:ext cx="3428997" cy="4190593"/>
            </a:xfrm>
            <a:prstGeom prst="rect">
              <a:avLst/>
            </a:prstGeom>
          </p:spPr>
        </p:pic>
        <p:pic>
          <p:nvPicPr>
            <p:cNvPr id="5" name="Picture 4" descr="Table&#10;&#10;Description automatically generated">
              <a:extLst>
                <a:ext uri="{FF2B5EF4-FFF2-40B4-BE49-F238E27FC236}">
                  <a16:creationId xmlns:a16="http://schemas.microsoft.com/office/drawing/2014/main" id="{6A8AC39C-05C2-760D-5933-96FE3D9BD4D1}"/>
                </a:ext>
              </a:extLst>
            </p:cNvPr>
            <p:cNvPicPr>
              <a:picLocks noChangeAspect="1"/>
            </p:cNvPicPr>
            <p:nvPr/>
          </p:nvPicPr>
          <p:blipFill rotWithShape="1">
            <a:blip r:embed="rId4"/>
            <a:srcRect r="58000"/>
            <a:stretch/>
          </p:blipFill>
          <p:spPr>
            <a:xfrm>
              <a:off x="1611920" y="2490583"/>
              <a:ext cx="3569680" cy="4190593"/>
            </a:xfrm>
            <a:prstGeom prst="rect">
              <a:avLst/>
            </a:prstGeom>
          </p:spPr>
        </p:pic>
      </p:grpSp>
    </p:spTree>
    <p:extLst>
      <p:ext uri="{BB962C8B-B14F-4D97-AF65-F5344CB8AC3E}">
        <p14:creationId xmlns:p14="http://schemas.microsoft.com/office/powerpoint/2010/main" val="1555619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EF6BB3AA-5457-9234-7190-32A60F642041}"/>
              </a:ext>
            </a:extLst>
          </p:cNvPr>
          <p:cNvPicPr>
            <a:picLocks noChangeAspect="1"/>
          </p:cNvPicPr>
          <p:nvPr/>
        </p:nvPicPr>
        <p:blipFill>
          <a:blip r:embed="rId2"/>
          <a:stretch>
            <a:fillRect/>
          </a:stretch>
        </p:blipFill>
        <p:spPr>
          <a:xfrm>
            <a:off x="199292" y="158262"/>
            <a:ext cx="11485265" cy="2233246"/>
          </a:xfrm>
          <a:prstGeom prst="rect">
            <a:avLst/>
          </a:prstGeom>
        </p:spPr>
      </p:pic>
    </p:spTree>
    <p:extLst>
      <p:ext uri="{BB962C8B-B14F-4D97-AF65-F5344CB8AC3E}">
        <p14:creationId xmlns:p14="http://schemas.microsoft.com/office/powerpoint/2010/main" val="1187130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EF6BB3AA-5457-9234-7190-32A60F642041}"/>
              </a:ext>
            </a:extLst>
          </p:cNvPr>
          <p:cNvPicPr>
            <a:picLocks noChangeAspect="1"/>
          </p:cNvPicPr>
          <p:nvPr/>
        </p:nvPicPr>
        <p:blipFill rotWithShape="1">
          <a:blip r:embed="rId2"/>
          <a:srcRect b="41470"/>
          <a:stretch/>
        </p:blipFill>
        <p:spPr>
          <a:xfrm>
            <a:off x="199292" y="158262"/>
            <a:ext cx="11485265" cy="1307123"/>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04AFC5B5-E46F-92B8-FA11-0100AE5E6982}"/>
              </a:ext>
            </a:extLst>
          </p:cNvPr>
          <p:cNvPicPr>
            <a:picLocks noChangeAspect="1"/>
          </p:cNvPicPr>
          <p:nvPr/>
        </p:nvPicPr>
        <p:blipFill>
          <a:blip r:embed="rId3"/>
          <a:stretch>
            <a:fillRect/>
          </a:stretch>
        </p:blipFill>
        <p:spPr>
          <a:xfrm>
            <a:off x="199292" y="1465385"/>
            <a:ext cx="11262112" cy="3141398"/>
          </a:xfrm>
          <a:prstGeom prst="rect">
            <a:avLst/>
          </a:prstGeom>
        </p:spPr>
      </p:pic>
      <p:pic>
        <p:nvPicPr>
          <p:cNvPr id="3" name="Picture 2" descr="Table&#10;&#10;Description automatically generated">
            <a:extLst>
              <a:ext uri="{FF2B5EF4-FFF2-40B4-BE49-F238E27FC236}">
                <a16:creationId xmlns:a16="http://schemas.microsoft.com/office/drawing/2014/main" id="{79D4409F-C600-7349-5FD2-2039BC605BC0}"/>
              </a:ext>
            </a:extLst>
          </p:cNvPr>
          <p:cNvPicPr>
            <a:picLocks noChangeAspect="1"/>
          </p:cNvPicPr>
          <p:nvPr/>
        </p:nvPicPr>
        <p:blipFill>
          <a:blip r:embed="rId4"/>
          <a:stretch>
            <a:fillRect/>
          </a:stretch>
        </p:blipFill>
        <p:spPr>
          <a:xfrm>
            <a:off x="9237785" y="3140284"/>
            <a:ext cx="2754923" cy="3717716"/>
          </a:xfrm>
          <a:prstGeom prst="rect">
            <a:avLst/>
          </a:prstGeom>
        </p:spPr>
      </p:pic>
    </p:spTree>
    <p:extLst>
      <p:ext uri="{BB962C8B-B14F-4D97-AF65-F5344CB8AC3E}">
        <p14:creationId xmlns:p14="http://schemas.microsoft.com/office/powerpoint/2010/main" val="4231341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9BC1944C-1BF8-9054-FCF5-B5948E1CAB67}"/>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Homework</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450C50BF-B086-DE5C-A0FA-381B41DB7AA7}"/>
              </a:ext>
            </a:extLst>
          </p:cNvPr>
          <p:cNvSpPr txBox="1"/>
          <p:nvPr/>
        </p:nvSpPr>
        <p:spPr>
          <a:xfrm>
            <a:off x="627017" y="1240970"/>
            <a:ext cx="859536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venir Book" panose="02000503020000020003" pitchFamily="2" charset="0"/>
              </a:rPr>
              <a:t>Assignment 1 due Wednesday Sep 3, 11:59pm</a:t>
            </a:r>
          </a:p>
        </p:txBody>
      </p:sp>
    </p:spTree>
    <p:extLst>
      <p:ext uri="{BB962C8B-B14F-4D97-AF65-F5344CB8AC3E}">
        <p14:creationId xmlns:p14="http://schemas.microsoft.com/office/powerpoint/2010/main" val="270378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(Wednesday): Activity 1</a:t>
            </a:r>
            <a:endParaRPr sz="3200" dirty="0">
              <a:latin typeface="Avenir"/>
              <a:ea typeface="Avenir"/>
              <a:cs typeface="Avenir"/>
              <a:sym typeface="Avenir"/>
            </a:endParaRP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3" name="TextBox 2">
            <a:extLst>
              <a:ext uri="{FF2B5EF4-FFF2-40B4-BE49-F238E27FC236}">
                <a16:creationId xmlns:a16="http://schemas.microsoft.com/office/drawing/2014/main" id="{930F8216-2FF9-9ECE-DC4C-6F71B4312C2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6E9C352-2868-EF3C-0DAD-BB3FEC3F35E6}"/>
              </a:ext>
            </a:extLst>
          </p:cNvPr>
          <p:cNvPicPr>
            <a:picLocks noChangeAspect="1"/>
          </p:cNvPicPr>
          <p:nvPr/>
        </p:nvPicPr>
        <p:blipFill>
          <a:blip r:embed="rId2"/>
          <a:stretch>
            <a:fillRect/>
          </a:stretch>
        </p:blipFill>
        <p:spPr>
          <a:xfrm>
            <a:off x="689952" y="99781"/>
            <a:ext cx="10812096" cy="6658438"/>
          </a:xfrm>
          <a:prstGeom prst="rect">
            <a:avLst/>
          </a:prstGeom>
        </p:spPr>
      </p:pic>
      <p:sp>
        <p:nvSpPr>
          <p:cNvPr id="2" name="Rectangle 1">
            <a:extLst>
              <a:ext uri="{FF2B5EF4-FFF2-40B4-BE49-F238E27FC236}">
                <a16:creationId xmlns:a16="http://schemas.microsoft.com/office/drawing/2014/main" id="{C07B96E1-DE69-64E1-8238-96D405059F72}"/>
              </a:ext>
            </a:extLst>
          </p:cNvPr>
          <p:cNvSpPr/>
          <p:nvPr/>
        </p:nvSpPr>
        <p:spPr>
          <a:xfrm>
            <a:off x="586154" y="2321169"/>
            <a:ext cx="10451977" cy="4314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5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6E9C352-2868-EF3C-0DAD-BB3FEC3F35E6}"/>
              </a:ext>
            </a:extLst>
          </p:cNvPr>
          <p:cNvPicPr>
            <a:picLocks noChangeAspect="1"/>
          </p:cNvPicPr>
          <p:nvPr/>
        </p:nvPicPr>
        <p:blipFill>
          <a:blip r:embed="rId2"/>
          <a:stretch>
            <a:fillRect/>
          </a:stretch>
        </p:blipFill>
        <p:spPr>
          <a:xfrm>
            <a:off x="689952" y="99781"/>
            <a:ext cx="10812096" cy="6658438"/>
          </a:xfrm>
          <a:prstGeom prst="rect">
            <a:avLst/>
          </a:prstGeom>
        </p:spPr>
      </p:pic>
      <p:sp>
        <p:nvSpPr>
          <p:cNvPr id="2" name="Rectangle 1">
            <a:extLst>
              <a:ext uri="{FF2B5EF4-FFF2-40B4-BE49-F238E27FC236}">
                <a16:creationId xmlns:a16="http://schemas.microsoft.com/office/drawing/2014/main" id="{6C50829E-66CC-1259-F5A3-2EEBFAC3EFB0}"/>
              </a:ext>
            </a:extLst>
          </p:cNvPr>
          <p:cNvSpPr/>
          <p:nvPr/>
        </p:nvSpPr>
        <p:spPr>
          <a:xfrm>
            <a:off x="586154" y="3903785"/>
            <a:ext cx="10451977" cy="2731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615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6E9C352-2868-EF3C-0DAD-BB3FEC3F35E6}"/>
              </a:ext>
            </a:extLst>
          </p:cNvPr>
          <p:cNvPicPr>
            <a:picLocks noChangeAspect="1"/>
          </p:cNvPicPr>
          <p:nvPr/>
        </p:nvPicPr>
        <p:blipFill>
          <a:blip r:embed="rId2"/>
          <a:stretch>
            <a:fillRect/>
          </a:stretch>
        </p:blipFill>
        <p:spPr>
          <a:xfrm>
            <a:off x="689952" y="99781"/>
            <a:ext cx="10812096" cy="6658438"/>
          </a:xfrm>
          <a:prstGeom prst="rect">
            <a:avLst/>
          </a:prstGeom>
        </p:spPr>
      </p:pic>
      <p:pic>
        <p:nvPicPr>
          <p:cNvPr id="7" name="Picture 6" descr="Chart&#10;&#10;Description automatically generated">
            <a:extLst>
              <a:ext uri="{FF2B5EF4-FFF2-40B4-BE49-F238E27FC236}">
                <a16:creationId xmlns:a16="http://schemas.microsoft.com/office/drawing/2014/main" id="{4FFB833E-405A-0F8D-B1D4-F7B687BAB419}"/>
              </a:ext>
            </a:extLst>
          </p:cNvPr>
          <p:cNvPicPr>
            <a:picLocks noChangeAspect="1"/>
          </p:cNvPicPr>
          <p:nvPr/>
        </p:nvPicPr>
        <p:blipFill>
          <a:blip r:embed="rId3"/>
          <a:stretch>
            <a:fillRect/>
          </a:stretch>
        </p:blipFill>
        <p:spPr>
          <a:xfrm>
            <a:off x="7913073" y="4525107"/>
            <a:ext cx="4124503" cy="2233112"/>
          </a:xfrm>
          <a:prstGeom prst="rect">
            <a:avLst/>
          </a:prstGeom>
        </p:spPr>
      </p:pic>
    </p:spTree>
    <p:extLst>
      <p:ext uri="{BB962C8B-B14F-4D97-AF65-F5344CB8AC3E}">
        <p14:creationId xmlns:p14="http://schemas.microsoft.com/office/powerpoint/2010/main" val="140426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752E311-C5A8-9BC9-0F86-F3D689222846}"/>
              </a:ext>
            </a:extLst>
          </p:cNvPr>
          <p:cNvPicPr>
            <a:picLocks noChangeAspect="1"/>
          </p:cNvPicPr>
          <p:nvPr/>
        </p:nvPicPr>
        <p:blipFill>
          <a:blip r:embed="rId2"/>
          <a:stretch>
            <a:fillRect/>
          </a:stretch>
        </p:blipFill>
        <p:spPr>
          <a:xfrm>
            <a:off x="450424" y="142247"/>
            <a:ext cx="11291152" cy="4149969"/>
          </a:xfrm>
          <a:prstGeom prst="rect">
            <a:avLst/>
          </a:prstGeom>
        </p:spPr>
      </p:pic>
      <p:pic>
        <p:nvPicPr>
          <p:cNvPr id="6" name="Picture 5" descr="Table&#10;&#10;Description automatically generated">
            <a:extLst>
              <a:ext uri="{FF2B5EF4-FFF2-40B4-BE49-F238E27FC236}">
                <a16:creationId xmlns:a16="http://schemas.microsoft.com/office/drawing/2014/main" id="{B27B2898-BC92-6A15-BC24-D1EB5DB50C1B}"/>
              </a:ext>
            </a:extLst>
          </p:cNvPr>
          <p:cNvPicPr>
            <a:picLocks noChangeAspect="1"/>
          </p:cNvPicPr>
          <p:nvPr/>
        </p:nvPicPr>
        <p:blipFill>
          <a:blip r:embed="rId3"/>
          <a:stretch>
            <a:fillRect/>
          </a:stretch>
        </p:blipFill>
        <p:spPr>
          <a:xfrm>
            <a:off x="3016494" y="4292216"/>
            <a:ext cx="6159012" cy="2362502"/>
          </a:xfrm>
          <a:prstGeom prst="rect">
            <a:avLst/>
          </a:prstGeom>
        </p:spPr>
      </p:pic>
    </p:spTree>
    <p:extLst>
      <p:ext uri="{BB962C8B-B14F-4D97-AF65-F5344CB8AC3E}">
        <p14:creationId xmlns:p14="http://schemas.microsoft.com/office/powerpoint/2010/main" val="228273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F752E311-C5A8-9BC9-0F86-F3D689222846}"/>
              </a:ext>
            </a:extLst>
          </p:cNvPr>
          <p:cNvPicPr>
            <a:picLocks noChangeAspect="1"/>
          </p:cNvPicPr>
          <p:nvPr/>
        </p:nvPicPr>
        <p:blipFill>
          <a:blip r:embed="rId2"/>
          <a:stretch>
            <a:fillRect/>
          </a:stretch>
        </p:blipFill>
        <p:spPr>
          <a:xfrm>
            <a:off x="450424" y="142247"/>
            <a:ext cx="11291152" cy="4149969"/>
          </a:xfrm>
          <a:prstGeom prst="rect">
            <a:avLst/>
          </a:prstGeom>
        </p:spPr>
      </p:pic>
      <p:pic>
        <p:nvPicPr>
          <p:cNvPr id="6" name="Picture 5" descr="Table&#10;&#10;Description automatically generated">
            <a:extLst>
              <a:ext uri="{FF2B5EF4-FFF2-40B4-BE49-F238E27FC236}">
                <a16:creationId xmlns:a16="http://schemas.microsoft.com/office/drawing/2014/main" id="{B27B2898-BC92-6A15-BC24-D1EB5DB50C1B}"/>
              </a:ext>
            </a:extLst>
          </p:cNvPr>
          <p:cNvPicPr>
            <a:picLocks noChangeAspect="1"/>
          </p:cNvPicPr>
          <p:nvPr/>
        </p:nvPicPr>
        <p:blipFill>
          <a:blip r:embed="rId3"/>
          <a:stretch>
            <a:fillRect/>
          </a:stretch>
        </p:blipFill>
        <p:spPr>
          <a:xfrm>
            <a:off x="3016494" y="4292216"/>
            <a:ext cx="6159012" cy="2362502"/>
          </a:xfrm>
          <a:prstGeom prst="rect">
            <a:avLst/>
          </a:prstGeom>
        </p:spPr>
      </p:pic>
      <p:sp>
        <p:nvSpPr>
          <p:cNvPr id="2" name="Rectangle 1">
            <a:extLst>
              <a:ext uri="{FF2B5EF4-FFF2-40B4-BE49-F238E27FC236}">
                <a16:creationId xmlns:a16="http://schemas.microsoft.com/office/drawing/2014/main" id="{1A8EE230-F4DF-A536-BC5E-0A18231772B9}"/>
              </a:ext>
            </a:extLst>
          </p:cNvPr>
          <p:cNvSpPr/>
          <p:nvPr/>
        </p:nvSpPr>
        <p:spPr>
          <a:xfrm>
            <a:off x="450424" y="1524000"/>
            <a:ext cx="11108530" cy="27682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chart&#10;&#10;Description automatically generated">
            <a:extLst>
              <a:ext uri="{FF2B5EF4-FFF2-40B4-BE49-F238E27FC236}">
                <a16:creationId xmlns:a16="http://schemas.microsoft.com/office/drawing/2014/main" id="{61CD7EF8-F92C-CE3E-05A0-D9CF85C8FEBD}"/>
              </a:ext>
            </a:extLst>
          </p:cNvPr>
          <p:cNvPicPr>
            <a:picLocks noChangeAspect="1"/>
          </p:cNvPicPr>
          <p:nvPr/>
        </p:nvPicPr>
        <p:blipFill>
          <a:blip r:embed="rId4"/>
          <a:stretch>
            <a:fillRect/>
          </a:stretch>
        </p:blipFill>
        <p:spPr>
          <a:xfrm>
            <a:off x="450424" y="1524000"/>
            <a:ext cx="11226979" cy="1921120"/>
          </a:xfrm>
          <a:prstGeom prst="rect">
            <a:avLst/>
          </a:prstGeom>
        </p:spPr>
      </p:pic>
    </p:spTree>
    <p:extLst>
      <p:ext uri="{BB962C8B-B14F-4D97-AF65-F5344CB8AC3E}">
        <p14:creationId xmlns:p14="http://schemas.microsoft.com/office/powerpoint/2010/main" val="1225517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370</Words>
  <Application>Microsoft Macintosh PowerPoint</Application>
  <PresentationFormat>Widescreen</PresentationFormat>
  <Paragraphs>21</Paragraphs>
  <Slides>46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Avenir</vt:lpstr>
      <vt:lpstr>Avenir Book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7</cp:revision>
  <dcterms:created xsi:type="dcterms:W3CDTF">2023-01-12T23:37:54Z</dcterms:created>
  <dcterms:modified xsi:type="dcterms:W3CDTF">2025-08-27T13:37:58Z</dcterms:modified>
</cp:coreProperties>
</file>